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9"/>
  </p:notesMasterIdLst>
  <p:sldIdLst>
    <p:sldId id="256" r:id="rId2"/>
    <p:sldId id="263" r:id="rId3"/>
    <p:sldId id="258" r:id="rId4"/>
    <p:sldId id="283" r:id="rId5"/>
    <p:sldId id="257" r:id="rId6"/>
    <p:sldId id="269" r:id="rId7"/>
    <p:sldId id="282" r:id="rId8"/>
  </p:sldIdLst>
  <p:sldSz cx="9144000" cy="5143500" type="screen16x9"/>
  <p:notesSz cx="6858000" cy="9144000"/>
  <p:embeddedFontLst>
    <p:embeddedFont>
      <p:font typeface="Zilla Slab Light" panose="020B0604020202020204" charset="0"/>
      <p:bold r:id="rId10"/>
      <p:boldItalic r:id="rId11"/>
    </p:embeddedFont>
    <p:embeddedFont>
      <p:font typeface="Roboto Slab Regular" panose="020B0604020202020204" charset="0"/>
      <p:regular r:id="rId12"/>
      <p:bold r:id="rId13"/>
    </p:embeddedFont>
    <p:embeddedFont>
      <p:font typeface="Fira Sans Extra Condensed Medium" panose="020B0604020202020204" charset="0"/>
      <p:regular r:id="rId14"/>
      <p:bold r:id="rId15"/>
      <p:italic r:id="rId16"/>
      <p:boldItalic r:id="rId17"/>
    </p:embeddedFont>
    <p:embeddedFont>
      <p:font typeface="Englebert" panose="020B0604020202020204" charset="0"/>
      <p:regular r:id="rId18"/>
    </p:embeddedFont>
    <p:embeddedFont>
      <p:font typeface="Oswald Regular" panose="020B0604020202020204" charset="-5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66D"/>
    <a:srgbClr val="7961A8"/>
    <a:srgbClr val="00717D"/>
    <a:srgbClr val="147F8B"/>
    <a:srgbClr val="8D6AAC"/>
    <a:srgbClr val="BA71AC"/>
    <a:srgbClr val="8964A9"/>
    <a:srgbClr val="DD7AAF"/>
    <a:srgbClr val="FAB21B"/>
    <a:srgbClr val="50C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215" y="95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A525F-B358-46D0-BCF7-B611293F003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AC21D8-4462-4129-A6BF-AAB8A36D92C5}">
      <dgm:prSet phldrT="[Текст]"/>
      <dgm:spPr/>
      <dgm:t>
        <a:bodyPr/>
        <a:lstStyle/>
        <a:p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спортивный костюм – </a:t>
          </a:r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1 000 </a:t>
          </a:r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руб.</a:t>
          </a:r>
          <a:endParaRPr lang="ru-RU" dirty="0">
            <a:effectLst>
              <a:outerShdw blurRad="50800" dist="50800" dir="5400000" sx="101000" sy="101000" algn="ctr" rotWithShape="0">
                <a:schemeClr val="accent4">
                  <a:lumMod val="50000"/>
                  <a:alpha val="45000"/>
                </a:schemeClr>
              </a:outerShdw>
            </a:effectLst>
            <a:latin typeface="Fira Sans Extra Condensed Medium" panose="020B0604020202020204" charset="0"/>
          </a:endParaRPr>
        </a:p>
      </dgm:t>
    </dgm:pt>
    <dgm:pt modelId="{555294CB-5C37-4CB9-95C1-3BF189F699DB}" type="parTrans" cxnId="{FF7BC812-8FA0-4204-B52F-52E879FDBD45}">
      <dgm:prSet/>
      <dgm:spPr/>
      <dgm:t>
        <a:bodyPr/>
        <a:lstStyle/>
        <a:p>
          <a:endParaRPr lang="ru-RU"/>
        </a:p>
      </dgm:t>
    </dgm:pt>
    <dgm:pt modelId="{57FBE2BB-9E02-4C40-B2E0-E69E8E3C2C61}" type="sibTrans" cxnId="{FF7BC812-8FA0-4204-B52F-52E879FDBD45}">
      <dgm:prSet/>
      <dgm:spPr/>
      <dgm:t>
        <a:bodyPr/>
        <a:lstStyle/>
        <a:p>
          <a:endParaRPr lang="ru-RU"/>
        </a:p>
      </dgm:t>
    </dgm:pt>
    <dgm:pt modelId="{F0C241FF-1480-4212-ADCF-98DD425FD5D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Fira Sans Extra Condensed Medium" panose="020B0604020202020204" charset="0"/>
            </a:rPr>
            <a:t>рост - 134,140,146, 152,158,164,170</a:t>
          </a:r>
          <a:endParaRPr lang="ru-RU" dirty="0">
            <a:solidFill>
              <a:schemeClr val="bg1"/>
            </a:solidFill>
            <a:latin typeface="Fira Sans Extra Condensed Medium" panose="020B0604020202020204" charset="0"/>
          </a:endParaRPr>
        </a:p>
      </dgm:t>
    </dgm:pt>
    <dgm:pt modelId="{81332039-F2C4-406B-A32F-BE0CBCDF1135}" type="parTrans" cxnId="{D350DD9F-B401-4446-BEDA-7A7AB1700F1E}">
      <dgm:prSet/>
      <dgm:spPr/>
      <dgm:t>
        <a:bodyPr/>
        <a:lstStyle/>
        <a:p>
          <a:endParaRPr lang="ru-RU"/>
        </a:p>
      </dgm:t>
    </dgm:pt>
    <dgm:pt modelId="{B4835E75-059B-430D-9F4A-CBDA5088B089}" type="sibTrans" cxnId="{D350DD9F-B401-4446-BEDA-7A7AB1700F1E}">
      <dgm:prSet/>
      <dgm:spPr/>
      <dgm:t>
        <a:bodyPr/>
        <a:lstStyle/>
        <a:p>
          <a:endParaRPr lang="ru-RU"/>
        </a:p>
      </dgm:t>
    </dgm:pt>
    <dgm:pt modelId="{78EC618B-A644-44E0-90BB-7F25FC690E72}">
      <dgm:prSet phldrT="[Текст]"/>
      <dgm:spPr/>
      <dgm:t>
        <a:bodyPr/>
        <a:lstStyle/>
        <a:p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футболка – </a:t>
          </a:r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200 </a:t>
          </a:r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руб.</a:t>
          </a:r>
          <a:endParaRPr lang="ru-RU" dirty="0">
            <a:effectLst>
              <a:outerShdw blurRad="50800" dist="50800" dir="5400000" sx="101000" sy="101000" algn="ctr" rotWithShape="0">
                <a:schemeClr val="accent4">
                  <a:lumMod val="50000"/>
                  <a:alpha val="45000"/>
                </a:schemeClr>
              </a:outerShdw>
            </a:effectLst>
            <a:latin typeface="Fira Sans Extra Condensed Medium" panose="020B0604020202020204" charset="0"/>
          </a:endParaRPr>
        </a:p>
      </dgm:t>
    </dgm:pt>
    <dgm:pt modelId="{EB07AA65-EAA5-4BD4-A3DD-4FCE109A1442}" type="parTrans" cxnId="{65165597-ACF3-45FB-9F0C-A5C9CFE20B72}">
      <dgm:prSet/>
      <dgm:spPr/>
      <dgm:t>
        <a:bodyPr/>
        <a:lstStyle/>
        <a:p>
          <a:endParaRPr lang="ru-RU"/>
        </a:p>
      </dgm:t>
    </dgm:pt>
    <dgm:pt modelId="{12371CBF-B2E0-42B4-ADA4-3099FE6BF60D}" type="sibTrans" cxnId="{65165597-ACF3-45FB-9F0C-A5C9CFE20B72}">
      <dgm:prSet/>
      <dgm:spPr/>
      <dgm:t>
        <a:bodyPr/>
        <a:lstStyle/>
        <a:p>
          <a:endParaRPr lang="ru-RU"/>
        </a:p>
      </dgm:t>
    </dgm:pt>
    <dgm:pt modelId="{C8712294-5ABA-4A5A-A5BD-4C931D3B561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Fira Sans Extra Condensed Medium" panose="020B0604020202020204" charset="0"/>
            </a:rPr>
            <a:t>размер – 32,34,36,38,40,42,44,46</a:t>
          </a:r>
          <a:endParaRPr lang="ru-RU" dirty="0">
            <a:solidFill>
              <a:schemeClr val="bg1"/>
            </a:solidFill>
            <a:latin typeface="Fira Sans Extra Condensed Medium" panose="020B0604020202020204" charset="0"/>
          </a:endParaRPr>
        </a:p>
      </dgm:t>
    </dgm:pt>
    <dgm:pt modelId="{5D3EA955-17F1-492C-B713-B914C4D1E280}" type="parTrans" cxnId="{4811FE55-BB49-4869-B5D2-7A163B97EA69}">
      <dgm:prSet/>
      <dgm:spPr/>
      <dgm:t>
        <a:bodyPr/>
        <a:lstStyle/>
        <a:p>
          <a:endParaRPr lang="ru-RU"/>
        </a:p>
      </dgm:t>
    </dgm:pt>
    <dgm:pt modelId="{8631D2ED-5E74-4D9E-98C2-CDCE721EAFA3}" type="sibTrans" cxnId="{4811FE55-BB49-4869-B5D2-7A163B97EA69}">
      <dgm:prSet/>
      <dgm:spPr/>
      <dgm:t>
        <a:bodyPr/>
        <a:lstStyle/>
        <a:p>
          <a:endParaRPr lang="ru-RU"/>
        </a:p>
      </dgm:t>
    </dgm:pt>
    <dgm:pt modelId="{5DB51E4A-4EB3-417E-A924-DA3F5DAC3569}">
      <dgm:prSet phldrT="[Текст]"/>
      <dgm:spPr/>
      <dgm:t>
        <a:bodyPr/>
        <a:lstStyle/>
        <a:p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спортивная обувь - </a:t>
          </a:r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500 </a:t>
          </a:r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руб.</a:t>
          </a:r>
          <a:endParaRPr lang="ru-RU" dirty="0">
            <a:effectLst>
              <a:outerShdw blurRad="50800" dist="50800" dir="5400000" sx="101000" sy="101000" algn="ctr" rotWithShape="0">
                <a:schemeClr val="accent4">
                  <a:lumMod val="50000"/>
                  <a:alpha val="45000"/>
                </a:schemeClr>
              </a:outerShdw>
            </a:effectLst>
            <a:latin typeface="Fira Sans Extra Condensed Medium" panose="020B0604020202020204" charset="0"/>
          </a:endParaRPr>
        </a:p>
      </dgm:t>
    </dgm:pt>
    <dgm:pt modelId="{DA0B98BF-B455-40DB-B6DD-F229CEE238E6}" type="parTrans" cxnId="{3D8A0A75-4401-4C89-BA48-E6846977F175}">
      <dgm:prSet/>
      <dgm:spPr/>
      <dgm:t>
        <a:bodyPr/>
        <a:lstStyle/>
        <a:p>
          <a:endParaRPr lang="ru-RU"/>
        </a:p>
      </dgm:t>
    </dgm:pt>
    <dgm:pt modelId="{4E6A6A6D-B953-4571-9958-DA36AAEA0EEC}" type="sibTrans" cxnId="{3D8A0A75-4401-4C89-BA48-E6846977F175}">
      <dgm:prSet/>
      <dgm:spPr/>
      <dgm:t>
        <a:bodyPr/>
        <a:lstStyle/>
        <a:p>
          <a:endParaRPr lang="ru-RU"/>
        </a:p>
      </dgm:t>
    </dgm:pt>
    <dgm:pt modelId="{2654D3C5-E696-4E50-A71D-FC1089317AA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Fira Sans Extra Condensed Medium" panose="020B0604020202020204" charset="0"/>
            </a:rPr>
            <a:t>размер - 32,34,36,38,40,42,44,46</a:t>
          </a:r>
          <a:endParaRPr lang="ru-RU" dirty="0">
            <a:solidFill>
              <a:schemeClr val="bg1"/>
            </a:solidFill>
            <a:latin typeface="Fira Sans Extra Condensed Medium" panose="020B0604020202020204" charset="0"/>
          </a:endParaRPr>
        </a:p>
      </dgm:t>
    </dgm:pt>
    <dgm:pt modelId="{DE6504AF-54D8-4467-B807-37F0F942117E}" type="parTrans" cxnId="{81BA357F-240E-44CE-943B-6CBABC8283A3}">
      <dgm:prSet/>
      <dgm:spPr/>
      <dgm:t>
        <a:bodyPr/>
        <a:lstStyle/>
        <a:p>
          <a:endParaRPr lang="ru-RU"/>
        </a:p>
      </dgm:t>
    </dgm:pt>
    <dgm:pt modelId="{5B510FAA-098F-4F29-80B2-8A33AA7A87B6}" type="sibTrans" cxnId="{81BA357F-240E-44CE-943B-6CBABC8283A3}">
      <dgm:prSet/>
      <dgm:spPr/>
      <dgm:t>
        <a:bodyPr/>
        <a:lstStyle/>
        <a:p>
          <a:endParaRPr lang="ru-RU"/>
        </a:p>
      </dgm:t>
    </dgm:pt>
    <dgm:pt modelId="{0DD1EE5D-F17A-4214-894A-8F59F93FBB34}">
      <dgm:prSet phldrT="[Текст]"/>
      <dgm:spPr/>
      <dgm:t>
        <a:bodyPr/>
        <a:lstStyle/>
        <a:p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шорты – </a:t>
          </a:r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300</a:t>
          </a:r>
          <a:r>
            <a:rPr lang="en-US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 </a:t>
          </a:r>
          <a:r>
            <a:rPr lang="ru-RU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руб.</a:t>
          </a:r>
          <a:endParaRPr lang="ru-RU" dirty="0">
            <a:effectLst>
              <a:outerShdw blurRad="50800" dist="50800" dir="5400000" sx="101000" sy="101000" algn="ctr" rotWithShape="0">
                <a:schemeClr val="accent4">
                  <a:lumMod val="50000"/>
                  <a:alpha val="45000"/>
                </a:schemeClr>
              </a:outerShdw>
            </a:effectLst>
            <a:latin typeface="Fira Sans Extra Condensed Medium" panose="020B0604020202020204" charset="0"/>
          </a:endParaRPr>
        </a:p>
      </dgm:t>
    </dgm:pt>
    <dgm:pt modelId="{321EEE85-29D4-4CB7-B3EF-EEE92A51439E}" type="parTrans" cxnId="{33E8C26F-CF7D-40E0-8FEC-77F1D6DFBA19}">
      <dgm:prSet/>
      <dgm:spPr/>
      <dgm:t>
        <a:bodyPr/>
        <a:lstStyle/>
        <a:p>
          <a:endParaRPr lang="ru-RU"/>
        </a:p>
      </dgm:t>
    </dgm:pt>
    <dgm:pt modelId="{27C84D04-33C8-456A-B3F1-D5522A4C0A95}" type="sibTrans" cxnId="{33E8C26F-CF7D-40E0-8FEC-77F1D6DFBA19}">
      <dgm:prSet/>
      <dgm:spPr/>
      <dgm:t>
        <a:bodyPr/>
        <a:lstStyle/>
        <a:p>
          <a:endParaRPr lang="ru-RU"/>
        </a:p>
      </dgm:t>
    </dgm:pt>
    <dgm:pt modelId="{9A895DD2-0046-469E-8277-B0E17531F55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Fira Sans Extra Condensed Medium" panose="020B0604020202020204" charset="0"/>
            </a:rPr>
            <a:t>размер – 32,33,34,35,36,37,38,39,40</a:t>
          </a:r>
          <a:endParaRPr lang="ru-RU" dirty="0">
            <a:solidFill>
              <a:schemeClr val="bg1"/>
            </a:solidFill>
            <a:latin typeface="Fira Sans Extra Condensed Medium" panose="020B0604020202020204" charset="0"/>
          </a:endParaRPr>
        </a:p>
      </dgm:t>
    </dgm:pt>
    <dgm:pt modelId="{DFF1119B-7EAF-4A0E-8587-CDD34F8B6CA9}" type="parTrans" cxnId="{6873FD27-CD1B-4E17-86F3-C65B7A1C2511}">
      <dgm:prSet/>
      <dgm:spPr/>
      <dgm:t>
        <a:bodyPr/>
        <a:lstStyle/>
        <a:p>
          <a:endParaRPr lang="ru-RU"/>
        </a:p>
      </dgm:t>
    </dgm:pt>
    <dgm:pt modelId="{D5D59544-0321-4AC4-B8A7-6C848FA5F3D2}" type="sibTrans" cxnId="{6873FD27-CD1B-4E17-86F3-C65B7A1C2511}">
      <dgm:prSet/>
      <dgm:spPr/>
      <dgm:t>
        <a:bodyPr/>
        <a:lstStyle/>
        <a:p>
          <a:endParaRPr lang="ru-RU"/>
        </a:p>
      </dgm:t>
    </dgm:pt>
    <dgm:pt modelId="{6F791E46-91C7-4CE7-AE30-4AD7FB9480EE}" type="pres">
      <dgm:prSet presAssocID="{C2DA525F-B358-46D0-BCF7-B611293F00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77B1B-F2B4-4B71-963D-1E14634C48D8}" type="pres">
      <dgm:prSet presAssocID="{94AC21D8-4462-4129-A6BF-AAB8A36D92C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4DA28-CA4F-4C9A-B804-762351CB1AC6}" type="pres">
      <dgm:prSet presAssocID="{94AC21D8-4462-4129-A6BF-AAB8A36D92C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CBCFB-04F4-4DE3-9C8A-A0D29E698AB6}" type="pres">
      <dgm:prSet presAssocID="{78EC618B-A644-44E0-90BB-7F25FC690E7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EF4D-E747-4F33-9B8C-A611A8EF3646}" type="pres">
      <dgm:prSet presAssocID="{78EC618B-A644-44E0-90BB-7F25FC690E7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6DE91-1558-4078-B32C-2865CD5AC6DF}" type="pres">
      <dgm:prSet presAssocID="{0DD1EE5D-F17A-4214-894A-8F59F93FBB3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74B8A-43EA-4830-9D8A-632C1DCAF3A7}" type="pres">
      <dgm:prSet presAssocID="{0DD1EE5D-F17A-4214-894A-8F59F93FBB3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A6392-B7E8-4BD4-9DCC-CBBFFFDB73D5}" type="pres">
      <dgm:prSet presAssocID="{5DB51E4A-4EB3-417E-A924-DA3F5DAC356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4A03C-46F3-4326-9EE5-B4DB1F9B7079}" type="pres">
      <dgm:prSet presAssocID="{5DB51E4A-4EB3-417E-A924-DA3F5DAC356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BC812-8FA0-4204-B52F-52E879FDBD45}" srcId="{C2DA525F-B358-46D0-BCF7-B611293F0037}" destId="{94AC21D8-4462-4129-A6BF-AAB8A36D92C5}" srcOrd="0" destOrd="0" parTransId="{555294CB-5C37-4CB9-95C1-3BF189F699DB}" sibTransId="{57FBE2BB-9E02-4C40-B2E0-E69E8E3C2C61}"/>
    <dgm:cxn modelId="{E58B0C10-06C9-409D-9810-F7AFF5747B7D}" type="presOf" srcId="{C2DA525F-B358-46D0-BCF7-B611293F0037}" destId="{6F791E46-91C7-4CE7-AE30-4AD7FB9480EE}" srcOrd="0" destOrd="0" presId="urn:microsoft.com/office/officeart/2005/8/layout/vList2"/>
    <dgm:cxn modelId="{D91D37EC-7772-476A-85AF-AF444399F85C}" type="presOf" srcId="{2654D3C5-E696-4E50-A71D-FC1089317AA8}" destId="{EC974B8A-43EA-4830-9D8A-632C1DCAF3A7}" srcOrd="0" destOrd="0" presId="urn:microsoft.com/office/officeart/2005/8/layout/vList2"/>
    <dgm:cxn modelId="{4811FE55-BB49-4869-B5D2-7A163B97EA69}" srcId="{78EC618B-A644-44E0-90BB-7F25FC690E72}" destId="{C8712294-5ABA-4A5A-A5BD-4C931D3B5618}" srcOrd="0" destOrd="0" parTransId="{5D3EA955-17F1-492C-B713-B914C4D1E280}" sibTransId="{8631D2ED-5E74-4D9E-98C2-CDCE721EAFA3}"/>
    <dgm:cxn modelId="{19C1B5ED-E432-40F0-94B6-0CB32799E6CD}" type="presOf" srcId="{78EC618B-A644-44E0-90BB-7F25FC690E72}" destId="{51DCBCFB-04F4-4DE3-9C8A-A0D29E698AB6}" srcOrd="0" destOrd="0" presId="urn:microsoft.com/office/officeart/2005/8/layout/vList2"/>
    <dgm:cxn modelId="{6873FD27-CD1B-4E17-86F3-C65B7A1C2511}" srcId="{5DB51E4A-4EB3-417E-A924-DA3F5DAC3569}" destId="{9A895DD2-0046-469E-8277-B0E17531F550}" srcOrd="0" destOrd="0" parTransId="{DFF1119B-7EAF-4A0E-8587-CDD34F8B6CA9}" sibTransId="{D5D59544-0321-4AC4-B8A7-6C848FA5F3D2}"/>
    <dgm:cxn modelId="{BE721BEF-F16D-48DF-9DC9-F9ED2A6D5414}" type="presOf" srcId="{5DB51E4A-4EB3-417E-A924-DA3F5DAC3569}" destId="{A2DA6392-B7E8-4BD4-9DCC-CBBFFFDB73D5}" srcOrd="0" destOrd="0" presId="urn:microsoft.com/office/officeart/2005/8/layout/vList2"/>
    <dgm:cxn modelId="{D350DD9F-B401-4446-BEDA-7A7AB1700F1E}" srcId="{94AC21D8-4462-4129-A6BF-AAB8A36D92C5}" destId="{F0C241FF-1480-4212-ADCF-98DD425FD5DE}" srcOrd="0" destOrd="0" parTransId="{81332039-F2C4-406B-A32F-BE0CBCDF1135}" sibTransId="{B4835E75-059B-430D-9F4A-CBDA5088B089}"/>
    <dgm:cxn modelId="{33E8C26F-CF7D-40E0-8FEC-77F1D6DFBA19}" srcId="{C2DA525F-B358-46D0-BCF7-B611293F0037}" destId="{0DD1EE5D-F17A-4214-894A-8F59F93FBB34}" srcOrd="2" destOrd="0" parTransId="{321EEE85-29D4-4CB7-B3EF-EEE92A51439E}" sibTransId="{27C84D04-33C8-456A-B3F1-D5522A4C0A95}"/>
    <dgm:cxn modelId="{F94BAC56-1A37-4D89-A92E-69094CCC3C5F}" type="presOf" srcId="{9A895DD2-0046-469E-8277-B0E17531F550}" destId="{53A4A03C-46F3-4326-9EE5-B4DB1F9B7079}" srcOrd="0" destOrd="0" presId="urn:microsoft.com/office/officeart/2005/8/layout/vList2"/>
    <dgm:cxn modelId="{F907719C-4225-4677-8679-A99599E945D2}" type="presOf" srcId="{0DD1EE5D-F17A-4214-894A-8F59F93FBB34}" destId="{D3C6DE91-1558-4078-B32C-2865CD5AC6DF}" srcOrd="0" destOrd="0" presId="urn:microsoft.com/office/officeart/2005/8/layout/vList2"/>
    <dgm:cxn modelId="{3D8A0A75-4401-4C89-BA48-E6846977F175}" srcId="{C2DA525F-B358-46D0-BCF7-B611293F0037}" destId="{5DB51E4A-4EB3-417E-A924-DA3F5DAC3569}" srcOrd="3" destOrd="0" parTransId="{DA0B98BF-B455-40DB-B6DD-F229CEE238E6}" sibTransId="{4E6A6A6D-B953-4571-9958-DA36AAEA0EEC}"/>
    <dgm:cxn modelId="{EB83AB8D-E916-4880-AD56-74E985B51A3A}" type="presOf" srcId="{F0C241FF-1480-4212-ADCF-98DD425FD5DE}" destId="{6334DA28-CA4F-4C9A-B804-762351CB1AC6}" srcOrd="0" destOrd="0" presId="urn:microsoft.com/office/officeart/2005/8/layout/vList2"/>
    <dgm:cxn modelId="{81BA357F-240E-44CE-943B-6CBABC8283A3}" srcId="{0DD1EE5D-F17A-4214-894A-8F59F93FBB34}" destId="{2654D3C5-E696-4E50-A71D-FC1089317AA8}" srcOrd="0" destOrd="0" parTransId="{DE6504AF-54D8-4467-B807-37F0F942117E}" sibTransId="{5B510FAA-098F-4F29-80B2-8A33AA7A87B6}"/>
    <dgm:cxn modelId="{65165597-ACF3-45FB-9F0C-A5C9CFE20B72}" srcId="{C2DA525F-B358-46D0-BCF7-B611293F0037}" destId="{78EC618B-A644-44E0-90BB-7F25FC690E72}" srcOrd="1" destOrd="0" parTransId="{EB07AA65-EAA5-4BD4-A3DD-4FCE109A1442}" sibTransId="{12371CBF-B2E0-42B4-ADA4-3099FE6BF60D}"/>
    <dgm:cxn modelId="{7F548E62-1608-4C5C-B9E8-ECFA68741ACF}" type="presOf" srcId="{C8712294-5ABA-4A5A-A5BD-4C931D3B5618}" destId="{3639EF4D-E747-4F33-9B8C-A611A8EF3646}" srcOrd="0" destOrd="0" presId="urn:microsoft.com/office/officeart/2005/8/layout/vList2"/>
    <dgm:cxn modelId="{2694F343-0617-4995-9081-79BAFC39C001}" type="presOf" srcId="{94AC21D8-4462-4129-A6BF-AAB8A36D92C5}" destId="{D8977B1B-F2B4-4B71-963D-1E14634C48D8}" srcOrd="0" destOrd="0" presId="urn:microsoft.com/office/officeart/2005/8/layout/vList2"/>
    <dgm:cxn modelId="{7F143BFB-7ABC-4FC3-9FE8-6E9415B3848C}" type="presParOf" srcId="{6F791E46-91C7-4CE7-AE30-4AD7FB9480EE}" destId="{D8977B1B-F2B4-4B71-963D-1E14634C48D8}" srcOrd="0" destOrd="0" presId="urn:microsoft.com/office/officeart/2005/8/layout/vList2"/>
    <dgm:cxn modelId="{A92C3DF1-DDCD-4739-B9EC-E6D63D5A65B6}" type="presParOf" srcId="{6F791E46-91C7-4CE7-AE30-4AD7FB9480EE}" destId="{6334DA28-CA4F-4C9A-B804-762351CB1AC6}" srcOrd="1" destOrd="0" presId="urn:microsoft.com/office/officeart/2005/8/layout/vList2"/>
    <dgm:cxn modelId="{A4F5AC4E-B10F-4EEA-9F3A-59CB7DA5E738}" type="presParOf" srcId="{6F791E46-91C7-4CE7-AE30-4AD7FB9480EE}" destId="{51DCBCFB-04F4-4DE3-9C8A-A0D29E698AB6}" srcOrd="2" destOrd="0" presId="urn:microsoft.com/office/officeart/2005/8/layout/vList2"/>
    <dgm:cxn modelId="{1784F3ED-8289-4B7C-9675-0A28204BA9C6}" type="presParOf" srcId="{6F791E46-91C7-4CE7-AE30-4AD7FB9480EE}" destId="{3639EF4D-E747-4F33-9B8C-A611A8EF3646}" srcOrd="3" destOrd="0" presId="urn:microsoft.com/office/officeart/2005/8/layout/vList2"/>
    <dgm:cxn modelId="{BB80424E-EB8A-4B77-8C08-9DD6E7D0B021}" type="presParOf" srcId="{6F791E46-91C7-4CE7-AE30-4AD7FB9480EE}" destId="{D3C6DE91-1558-4078-B32C-2865CD5AC6DF}" srcOrd="4" destOrd="0" presId="urn:microsoft.com/office/officeart/2005/8/layout/vList2"/>
    <dgm:cxn modelId="{4AE4A1FB-9D4C-4C69-84F8-0AC500C2A0DD}" type="presParOf" srcId="{6F791E46-91C7-4CE7-AE30-4AD7FB9480EE}" destId="{EC974B8A-43EA-4830-9D8A-632C1DCAF3A7}" srcOrd="5" destOrd="0" presId="urn:microsoft.com/office/officeart/2005/8/layout/vList2"/>
    <dgm:cxn modelId="{F19259B3-02A4-4C6B-A5ED-CB80A77E8792}" type="presParOf" srcId="{6F791E46-91C7-4CE7-AE30-4AD7FB9480EE}" destId="{A2DA6392-B7E8-4BD4-9DCC-CBBFFFDB73D5}" srcOrd="6" destOrd="0" presId="urn:microsoft.com/office/officeart/2005/8/layout/vList2"/>
    <dgm:cxn modelId="{BB4A3E29-B2DE-48F6-96E7-529A4AD84E5D}" type="presParOf" srcId="{6F791E46-91C7-4CE7-AE30-4AD7FB9480EE}" destId="{53A4A03C-46F3-4326-9EE5-B4DB1F9B707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77B1B-F2B4-4B71-963D-1E14634C48D8}">
      <dsp:nvSpPr>
        <dsp:cNvPr id="0" name=""/>
        <dsp:cNvSpPr/>
      </dsp:nvSpPr>
      <dsp:spPr>
        <a:xfrm>
          <a:off x="0" y="76802"/>
          <a:ext cx="4826336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спортивный костюм – </a:t>
          </a: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1 000 </a:t>
          </a: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руб.</a:t>
          </a:r>
          <a:endParaRPr lang="ru-RU" sz="2000" kern="1200" dirty="0">
            <a:effectLst>
              <a:outerShdw blurRad="50800" dist="50800" dir="5400000" sx="101000" sy="101000" algn="ctr" rotWithShape="0">
                <a:schemeClr val="accent4">
                  <a:lumMod val="50000"/>
                  <a:alpha val="45000"/>
                </a:schemeClr>
              </a:outerShdw>
            </a:effectLst>
            <a:latin typeface="Fira Sans Extra Condensed Medium" panose="020B0604020202020204" charset="0"/>
          </a:endParaRPr>
        </a:p>
      </dsp:txBody>
      <dsp:txXfrm>
        <a:off x="23417" y="100219"/>
        <a:ext cx="4779502" cy="432866"/>
      </dsp:txXfrm>
    </dsp:sp>
    <dsp:sp modelId="{6334DA28-CA4F-4C9A-B804-762351CB1AC6}">
      <dsp:nvSpPr>
        <dsp:cNvPr id="0" name=""/>
        <dsp:cNvSpPr/>
      </dsp:nvSpPr>
      <dsp:spPr>
        <a:xfrm>
          <a:off x="0" y="556502"/>
          <a:ext cx="482633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3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Fira Sans Extra Condensed Medium" panose="020B0604020202020204" charset="0"/>
            </a:rPr>
            <a:t>рост - 134,140,146, 152,158,164,170</a:t>
          </a:r>
          <a:endParaRPr lang="ru-RU" sz="1600" kern="1200" dirty="0">
            <a:solidFill>
              <a:schemeClr val="bg1"/>
            </a:solidFill>
            <a:latin typeface="Fira Sans Extra Condensed Medium" panose="020B0604020202020204" charset="0"/>
          </a:endParaRPr>
        </a:p>
      </dsp:txBody>
      <dsp:txXfrm>
        <a:off x="0" y="556502"/>
        <a:ext cx="4826336" cy="331200"/>
      </dsp:txXfrm>
    </dsp:sp>
    <dsp:sp modelId="{51DCBCFB-04F4-4DE3-9C8A-A0D29E698AB6}">
      <dsp:nvSpPr>
        <dsp:cNvPr id="0" name=""/>
        <dsp:cNvSpPr/>
      </dsp:nvSpPr>
      <dsp:spPr>
        <a:xfrm>
          <a:off x="0" y="887702"/>
          <a:ext cx="4826336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футболка – </a:t>
          </a: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200 </a:t>
          </a: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руб.</a:t>
          </a:r>
          <a:endParaRPr lang="ru-RU" sz="2000" kern="1200" dirty="0">
            <a:effectLst>
              <a:outerShdw blurRad="50800" dist="50800" dir="5400000" sx="101000" sy="101000" algn="ctr" rotWithShape="0">
                <a:schemeClr val="accent4">
                  <a:lumMod val="50000"/>
                  <a:alpha val="45000"/>
                </a:schemeClr>
              </a:outerShdw>
            </a:effectLst>
            <a:latin typeface="Fira Sans Extra Condensed Medium" panose="020B0604020202020204" charset="0"/>
          </a:endParaRPr>
        </a:p>
      </dsp:txBody>
      <dsp:txXfrm>
        <a:off x="23417" y="911119"/>
        <a:ext cx="4779502" cy="432866"/>
      </dsp:txXfrm>
    </dsp:sp>
    <dsp:sp modelId="{3639EF4D-E747-4F33-9B8C-A611A8EF3646}">
      <dsp:nvSpPr>
        <dsp:cNvPr id="0" name=""/>
        <dsp:cNvSpPr/>
      </dsp:nvSpPr>
      <dsp:spPr>
        <a:xfrm>
          <a:off x="0" y="1367402"/>
          <a:ext cx="482633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3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Fira Sans Extra Condensed Medium" panose="020B0604020202020204" charset="0"/>
            </a:rPr>
            <a:t>размер – 32,34,36,38,40,42,44,46</a:t>
          </a:r>
          <a:endParaRPr lang="ru-RU" sz="1600" kern="1200" dirty="0">
            <a:solidFill>
              <a:schemeClr val="bg1"/>
            </a:solidFill>
            <a:latin typeface="Fira Sans Extra Condensed Medium" panose="020B0604020202020204" charset="0"/>
          </a:endParaRPr>
        </a:p>
      </dsp:txBody>
      <dsp:txXfrm>
        <a:off x="0" y="1367402"/>
        <a:ext cx="4826336" cy="331200"/>
      </dsp:txXfrm>
    </dsp:sp>
    <dsp:sp modelId="{D3C6DE91-1558-4078-B32C-2865CD5AC6DF}">
      <dsp:nvSpPr>
        <dsp:cNvPr id="0" name=""/>
        <dsp:cNvSpPr/>
      </dsp:nvSpPr>
      <dsp:spPr>
        <a:xfrm>
          <a:off x="0" y="1698603"/>
          <a:ext cx="4826336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шорты – </a:t>
          </a: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300</a:t>
          </a:r>
          <a:r>
            <a:rPr lang="en-US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 </a:t>
          </a: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руб.</a:t>
          </a:r>
          <a:endParaRPr lang="ru-RU" sz="2000" kern="1200" dirty="0">
            <a:effectLst>
              <a:outerShdw blurRad="50800" dist="50800" dir="5400000" sx="101000" sy="101000" algn="ctr" rotWithShape="0">
                <a:schemeClr val="accent4">
                  <a:lumMod val="50000"/>
                  <a:alpha val="45000"/>
                </a:schemeClr>
              </a:outerShdw>
            </a:effectLst>
            <a:latin typeface="Fira Sans Extra Condensed Medium" panose="020B0604020202020204" charset="0"/>
          </a:endParaRPr>
        </a:p>
      </dsp:txBody>
      <dsp:txXfrm>
        <a:off x="23417" y="1722020"/>
        <a:ext cx="4779502" cy="432866"/>
      </dsp:txXfrm>
    </dsp:sp>
    <dsp:sp modelId="{EC974B8A-43EA-4830-9D8A-632C1DCAF3A7}">
      <dsp:nvSpPr>
        <dsp:cNvPr id="0" name=""/>
        <dsp:cNvSpPr/>
      </dsp:nvSpPr>
      <dsp:spPr>
        <a:xfrm>
          <a:off x="0" y="2178303"/>
          <a:ext cx="482633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3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Fira Sans Extra Condensed Medium" panose="020B0604020202020204" charset="0"/>
            </a:rPr>
            <a:t>размер - 32,34,36,38,40,42,44,46</a:t>
          </a:r>
          <a:endParaRPr lang="ru-RU" sz="1600" kern="1200" dirty="0">
            <a:solidFill>
              <a:schemeClr val="bg1"/>
            </a:solidFill>
            <a:latin typeface="Fira Sans Extra Condensed Medium" panose="020B0604020202020204" charset="0"/>
          </a:endParaRPr>
        </a:p>
      </dsp:txBody>
      <dsp:txXfrm>
        <a:off x="0" y="2178303"/>
        <a:ext cx="4826336" cy="331200"/>
      </dsp:txXfrm>
    </dsp:sp>
    <dsp:sp modelId="{A2DA6392-B7E8-4BD4-9DCC-CBBFFFDB73D5}">
      <dsp:nvSpPr>
        <dsp:cNvPr id="0" name=""/>
        <dsp:cNvSpPr/>
      </dsp:nvSpPr>
      <dsp:spPr>
        <a:xfrm>
          <a:off x="0" y="2509503"/>
          <a:ext cx="4826336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спортивная обувь - </a:t>
          </a: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500 </a:t>
          </a:r>
          <a:r>
            <a:rPr lang="ru-RU" sz="2000" kern="1200" dirty="0" smtClean="0">
              <a:effectLst>
                <a:outerShdw blurRad="50800" dist="50800" dir="5400000" sx="101000" sy="101000" algn="ctr" rotWithShape="0">
                  <a:schemeClr val="accent4">
                    <a:lumMod val="50000"/>
                    <a:alpha val="45000"/>
                  </a:schemeClr>
                </a:outerShdw>
              </a:effectLst>
              <a:latin typeface="Fira Sans Extra Condensed Medium" panose="020B0604020202020204" charset="0"/>
            </a:rPr>
            <a:t>руб.</a:t>
          </a:r>
          <a:endParaRPr lang="ru-RU" sz="2000" kern="1200" dirty="0">
            <a:effectLst>
              <a:outerShdw blurRad="50800" dist="50800" dir="5400000" sx="101000" sy="101000" algn="ctr" rotWithShape="0">
                <a:schemeClr val="accent4">
                  <a:lumMod val="50000"/>
                  <a:alpha val="45000"/>
                </a:schemeClr>
              </a:outerShdw>
            </a:effectLst>
            <a:latin typeface="Fira Sans Extra Condensed Medium" panose="020B0604020202020204" charset="0"/>
          </a:endParaRPr>
        </a:p>
      </dsp:txBody>
      <dsp:txXfrm>
        <a:off x="23417" y="2532920"/>
        <a:ext cx="4779502" cy="432866"/>
      </dsp:txXfrm>
    </dsp:sp>
    <dsp:sp modelId="{53A4A03C-46F3-4326-9EE5-B4DB1F9B7079}">
      <dsp:nvSpPr>
        <dsp:cNvPr id="0" name=""/>
        <dsp:cNvSpPr/>
      </dsp:nvSpPr>
      <dsp:spPr>
        <a:xfrm>
          <a:off x="0" y="2989203"/>
          <a:ext cx="482633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3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Fira Sans Extra Condensed Medium" panose="020B0604020202020204" charset="0"/>
            </a:rPr>
            <a:t>размер – 32,33,34,35,36,37,38,39,40</a:t>
          </a:r>
          <a:endParaRPr lang="ru-RU" sz="1600" kern="1200" dirty="0">
            <a:solidFill>
              <a:schemeClr val="bg1"/>
            </a:solidFill>
            <a:latin typeface="Fira Sans Extra Condensed Medium" panose="020B0604020202020204" charset="0"/>
          </a:endParaRPr>
        </a:p>
      </dsp:txBody>
      <dsp:txXfrm>
        <a:off x="0" y="2989203"/>
        <a:ext cx="4826336" cy="33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5309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95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540b6adc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540b6adc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38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77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69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92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5540b6adc3_2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5540b6adc3_2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28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5540b6adc3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5540b6adc3_2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14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CUSTOM_1_1_1_2_2">
    <p:bg>
      <p:bgPr>
        <a:solidFill>
          <a:srgbClr val="AFA8D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75278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_1_1_2_1_1_1_1_1_1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1_1_1_2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874583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874583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6275920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6275920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67" r:id="rId6"/>
    <p:sldLayoutId id="2147483668" r:id="rId7"/>
    <p:sldLayoutId id="2147483671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4796057" y="3119750"/>
            <a:ext cx="3792367" cy="10089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effectLst>
                  <a:outerShdw blurRad="50800" dist="50800" dir="5400000" sx="98000" sy="98000" algn="ctr" rotWithShape="0">
                    <a:srgbClr val="7030A0">
                      <a:alpha val="21000"/>
                    </a:srgbClr>
                  </a:outerShdw>
                </a:effectLst>
                <a:latin typeface="Fira Sans Extra Condensed Medium" panose="020B0604020202020204" charset="0"/>
              </a:rPr>
              <a:t>ГОТОВИМСЯ К ШКОЛЕ</a:t>
            </a:r>
            <a:endParaRPr sz="6000" dirty="0">
              <a:solidFill>
                <a:srgbClr val="FFFFFF"/>
              </a:solidFill>
              <a:effectLst>
                <a:outerShdw blurRad="50800" dist="50800" dir="5400000" sx="98000" sy="98000" algn="ctr" rotWithShape="0">
                  <a:srgbClr val="7030A0">
                    <a:alpha val="21000"/>
                  </a:srgbClr>
                </a:outerShdw>
              </a:effectLst>
              <a:latin typeface="Fira Sans Extra Condensed Medium" panose="020B0604020202020204" charset="0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5"/>
            <a:ext cx="6285020" cy="514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87;p33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3303524" y="3094427"/>
            <a:ext cx="3000385" cy="21156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737144" y="242225"/>
            <a:ext cx="3681823" cy="478395"/>
          </a:xfrm>
          <a:prstGeom prst="roundRect">
            <a:avLst/>
          </a:prstGeom>
          <a:solidFill>
            <a:srgbClr val="8964A9">
              <a:alpha val="90000"/>
            </a:srgb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390" y="1199016"/>
            <a:ext cx="2264806" cy="490506"/>
          </a:xfrm>
          <a:prstGeom prst="roundRect">
            <a:avLst/>
          </a:prstGeom>
          <a:solidFill>
            <a:srgbClr val="7961A8">
              <a:alpha val="43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185;p33"/>
          <p:cNvSpPr txBox="1">
            <a:spLocks noGrp="1"/>
          </p:cNvSpPr>
          <p:nvPr>
            <p:ph type="subTitle" idx="1"/>
          </p:nvPr>
        </p:nvSpPr>
        <p:spPr>
          <a:xfrm>
            <a:off x="2354785" y="292225"/>
            <a:ext cx="4434431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Школьные Рюкзаки</a:t>
            </a:r>
            <a:endParaRPr sz="3600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7030A0">
                    <a:alpha val="17000"/>
                  </a:srgbClr>
                </a:outerShdw>
              </a:effectLst>
              <a:latin typeface="Fira Sans Extra Condensed Medium" panose="020B060402020202020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61850" y="1199016"/>
            <a:ext cx="3228810" cy="536328"/>
          </a:xfrm>
          <a:prstGeom prst="roundRect">
            <a:avLst/>
          </a:prstGeom>
          <a:solidFill>
            <a:srgbClr val="7961A8">
              <a:alpha val="31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150570"/>
            <a:ext cx="2494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Fira Sans Extra Condensed Medium" panose="020B0604020202020204" charset="0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юкзаки с ортопедической спинкой для первоклашек</a:t>
            </a:r>
            <a:endParaRPr lang="ru-RU" sz="1600" dirty="0">
              <a:solidFill>
                <a:schemeClr val="bg1"/>
              </a:solidFill>
              <a:latin typeface="Fira Sans Extra Condensed Medium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1850" y="1174794"/>
            <a:ext cx="205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Fira Sans Extra Condensed Medium" panose="020B0604020202020204" charset="0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юкзаки для учеников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среднего звена</a:t>
            </a:r>
            <a:endParaRPr lang="ru-RU" sz="1600" dirty="0">
              <a:solidFill>
                <a:schemeClr val="bg1"/>
              </a:solidFill>
              <a:latin typeface="Fira Sans Extra Condensed Medium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4222" y="1883301"/>
            <a:ext cx="2398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Fira Sans Extra Condensed Medium" panose="020B0604020202020204" charset="0"/>
              </a:rPr>
              <a:t>д</a:t>
            </a:r>
            <a:r>
              <a:rPr lang="ru-RU" sz="1600" dirty="0" smtClean="0">
                <a:latin typeface="Fira Sans Extra Condensed Medium" panose="020B0604020202020204" charset="0"/>
              </a:rPr>
              <a:t>ля девочек: 4 шт.</a:t>
            </a:r>
          </a:p>
          <a:p>
            <a:endParaRPr lang="ru-RU" sz="1600" dirty="0" smtClean="0">
              <a:latin typeface="Fira Sans Extra Condensed Medium" panose="020B0604020202020204" charset="0"/>
            </a:endParaRPr>
          </a:p>
          <a:p>
            <a:r>
              <a:rPr lang="ru-RU" sz="1600" dirty="0">
                <a:latin typeface="Fira Sans Extra Condensed Medium" panose="020B0604020202020204" charset="0"/>
              </a:rPr>
              <a:t>д</a:t>
            </a:r>
            <a:r>
              <a:rPr lang="ru-RU" sz="1600" dirty="0" smtClean="0">
                <a:latin typeface="Fira Sans Extra Condensed Medium" panose="020B0604020202020204" charset="0"/>
              </a:rPr>
              <a:t>ля мальчиков: 3 шт.</a:t>
            </a:r>
            <a:endParaRPr lang="ru-RU" sz="1600" dirty="0">
              <a:latin typeface="Fira Sans Extra Condensed Medium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1850" y="1883301"/>
            <a:ext cx="3076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Fira Sans Extra Condensed Medium" panose="020B0604020202020204" charset="0"/>
              </a:rPr>
              <a:t>д</a:t>
            </a:r>
            <a:r>
              <a:rPr lang="ru-RU" sz="1600" dirty="0" smtClean="0">
                <a:latin typeface="Fira Sans Extra Condensed Medium" panose="020B0604020202020204" charset="0"/>
              </a:rPr>
              <a:t>ля девочек: 6 шт.</a:t>
            </a:r>
          </a:p>
          <a:p>
            <a:endParaRPr lang="ru-RU" sz="1600" dirty="0" smtClean="0">
              <a:latin typeface="Fira Sans Extra Condensed Medium" panose="020B0604020202020204" charset="0"/>
            </a:endParaRPr>
          </a:p>
          <a:p>
            <a:r>
              <a:rPr lang="ru-RU" sz="1600" dirty="0">
                <a:latin typeface="Fira Sans Extra Condensed Medium" panose="020B0604020202020204" charset="0"/>
              </a:rPr>
              <a:t>д</a:t>
            </a:r>
            <a:r>
              <a:rPr lang="ru-RU" sz="1600" dirty="0" smtClean="0">
                <a:latin typeface="Fira Sans Extra Condensed Medium" panose="020B0604020202020204" charset="0"/>
              </a:rPr>
              <a:t>ля мальчиков: 5 шт.</a:t>
            </a:r>
            <a:endParaRPr lang="ru-RU" sz="1600" dirty="0">
              <a:latin typeface="Fira Sans Extra Condensed Medium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222" y="2862254"/>
            <a:ext cx="1974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Fira Sans Extra Condensed Medium" panose="020B0604020202020204" charset="0"/>
              </a:rPr>
              <a:t>цена 1 шт. : 3 </a:t>
            </a:r>
            <a:r>
              <a:rPr lang="ru-RU" sz="1600" dirty="0">
                <a:latin typeface="Fira Sans Extra Condensed Medium" panose="020B0604020202020204" charset="0"/>
              </a:rPr>
              <a:t>4</a:t>
            </a:r>
            <a:r>
              <a:rPr lang="ru-RU" sz="1600" dirty="0" smtClean="0">
                <a:latin typeface="Fira Sans Extra Condensed Medium" panose="020B0604020202020204" charset="0"/>
              </a:rPr>
              <a:t>00 </a:t>
            </a:r>
            <a:r>
              <a:rPr lang="ru-RU" sz="1600" dirty="0" smtClean="0">
                <a:latin typeface="Fira Sans Extra Condensed Medium" panose="020B0604020202020204" charset="0"/>
              </a:rPr>
              <a:t>руб. </a:t>
            </a:r>
            <a:endParaRPr lang="ru-RU" sz="1600" dirty="0">
              <a:latin typeface="Fira Sans Extra Condensed Medium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1850" y="2856199"/>
            <a:ext cx="1980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Fira Sans Extra Condensed Medium" panose="020B0604020202020204" charset="0"/>
              </a:rPr>
              <a:t>ц</a:t>
            </a:r>
            <a:r>
              <a:rPr lang="ru-RU" sz="1600" dirty="0" smtClean="0">
                <a:latin typeface="Fira Sans Extra Condensed Medium" panose="020B0604020202020204" charset="0"/>
              </a:rPr>
              <a:t>ена 1 шт. : </a:t>
            </a:r>
            <a:r>
              <a:rPr lang="ru-RU" sz="1600" dirty="0" smtClean="0">
                <a:latin typeface="Fira Sans Extra Condensed Medium" panose="020B0604020202020204" charset="0"/>
              </a:rPr>
              <a:t>1 7</a:t>
            </a:r>
            <a:r>
              <a:rPr lang="ru-RU" sz="1600" dirty="0" smtClean="0">
                <a:latin typeface="Fira Sans Extra Condensed Medium" panose="020B0604020202020204" charset="0"/>
              </a:rPr>
              <a:t>00 </a:t>
            </a:r>
            <a:r>
              <a:rPr lang="ru-RU" sz="1600" dirty="0" smtClean="0">
                <a:latin typeface="Fira Sans Extra Condensed Medium" panose="020B0604020202020204" charset="0"/>
              </a:rPr>
              <a:t>руб.</a:t>
            </a:r>
            <a:endParaRPr lang="ru-RU" sz="1600" dirty="0">
              <a:latin typeface="Fira Sans Extra Condensed Medium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222" y="3342709"/>
            <a:ext cx="2519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Fira Sans Extra Condensed Medium" panose="020B0604020202020204" charset="0"/>
              </a:rPr>
              <a:t>итоговая сумма: </a:t>
            </a:r>
            <a:r>
              <a:rPr lang="ru-RU" sz="1600" dirty="0" smtClean="0">
                <a:latin typeface="Fira Sans Extra Condensed Medium" panose="020B0604020202020204" charset="0"/>
              </a:rPr>
              <a:t>23 </a:t>
            </a:r>
            <a:r>
              <a:rPr lang="ru-RU" sz="1600" dirty="0">
                <a:latin typeface="Fira Sans Extra Condensed Medium" panose="020B0604020202020204" charset="0"/>
              </a:rPr>
              <a:t>8</a:t>
            </a:r>
            <a:r>
              <a:rPr lang="ru-RU" sz="1600" dirty="0" smtClean="0">
                <a:latin typeface="Fira Sans Extra Condensed Medium" panose="020B0604020202020204" charset="0"/>
              </a:rPr>
              <a:t>00 </a:t>
            </a:r>
            <a:r>
              <a:rPr lang="ru-RU" sz="1600" dirty="0" smtClean="0">
                <a:latin typeface="Fira Sans Extra Condensed Medium" panose="020B0604020202020204" charset="0"/>
              </a:rPr>
              <a:t>руб.</a:t>
            </a:r>
            <a:endParaRPr lang="ru-RU" sz="1600" dirty="0">
              <a:latin typeface="Fira Sans Extra Condensed Medium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1850" y="3342709"/>
            <a:ext cx="2519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Fira Sans Extra Condensed Medium" panose="020B0604020202020204" charset="0"/>
              </a:rPr>
              <a:t>итоговая сумма: </a:t>
            </a:r>
            <a:r>
              <a:rPr lang="ru-RU" sz="1600" dirty="0" smtClean="0">
                <a:latin typeface="Fira Sans Extra Condensed Medium" panose="020B0604020202020204" charset="0"/>
              </a:rPr>
              <a:t>18</a:t>
            </a:r>
            <a:r>
              <a:rPr lang="ru-RU" sz="1600" dirty="0" smtClean="0">
                <a:latin typeface="Fira Sans Extra Condensed Medium" panose="020B0604020202020204" charset="0"/>
              </a:rPr>
              <a:t> 700 </a:t>
            </a:r>
            <a:r>
              <a:rPr lang="ru-RU" sz="1600" dirty="0" smtClean="0">
                <a:latin typeface="Fira Sans Extra Condensed Medium" panose="020B0604020202020204" charset="0"/>
              </a:rPr>
              <a:t>руб.</a:t>
            </a:r>
            <a:endParaRPr lang="ru-RU" sz="1600" dirty="0">
              <a:latin typeface="Fira Sans Extra Condensed Medium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1007" y="611619"/>
            <a:ext cx="3322257" cy="379663"/>
          </a:xfrm>
          <a:prstGeom prst="roundRect">
            <a:avLst/>
          </a:prstGeom>
          <a:solidFill>
            <a:srgbClr val="7961A8">
              <a:alpha val="43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60874" y="169558"/>
            <a:ext cx="242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Канцтовары</a:t>
            </a:r>
            <a:endParaRPr lang="ru-RU" sz="3600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7030A0">
                    <a:alpha val="17000"/>
                  </a:srgbClr>
                </a:outerShdw>
              </a:effectLst>
              <a:latin typeface="Fira Sans Extra Condensed Medium" panose="020B060402020202020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3126" y="605563"/>
            <a:ext cx="3033870" cy="385719"/>
          </a:xfrm>
          <a:prstGeom prst="roundRect">
            <a:avLst/>
          </a:prstGeom>
          <a:solidFill>
            <a:srgbClr val="7961A8">
              <a:alpha val="28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1007" y="567669"/>
            <a:ext cx="351832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ru-RU" sz="1200" dirty="0">
                <a:solidFill>
                  <a:schemeClr val="bg1"/>
                </a:solidFill>
                <a:latin typeface="Fira Sans Extra Condensed Medium" panose="020B0604020202020204" charset="0"/>
              </a:rPr>
              <a:t>Список </a:t>
            </a:r>
            <a:r>
              <a:rPr lang="ru-RU" sz="12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канцелярски</a:t>
            </a:r>
            <a:r>
              <a:rPr lang="en-US" sz="12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x</a:t>
            </a:r>
            <a:r>
              <a:rPr lang="ru-RU" sz="12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Fira Sans Extra Condensed Medium" panose="020B0604020202020204" charset="0"/>
              </a:rPr>
              <a:t>товаров </a:t>
            </a:r>
            <a:endParaRPr lang="ru-RU" sz="1200" dirty="0" smtClean="0">
              <a:solidFill>
                <a:schemeClr val="bg1"/>
              </a:solidFill>
              <a:latin typeface="Fira Sans Extra Condensed Medium" panose="020B0604020202020204" charset="0"/>
            </a:endParaRPr>
          </a:p>
          <a:p>
            <a:pPr marL="0"/>
            <a:r>
              <a:rPr lang="ru-RU" sz="12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для первоклассника ( на одного </a:t>
            </a:r>
            <a:r>
              <a:rPr lang="ru-RU" sz="1200" dirty="0">
                <a:solidFill>
                  <a:schemeClr val="bg1"/>
                </a:solidFill>
                <a:latin typeface="Fira Sans Extra Condensed Medium" panose="020B0604020202020204" charset="0"/>
              </a:rPr>
              <a:t>ребенка ): </a:t>
            </a:r>
            <a:r>
              <a:rPr lang="ru-RU" sz="12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1 497</a:t>
            </a:r>
            <a:r>
              <a:rPr lang="ru-RU" sz="12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Fira Sans Extra Condensed Medium" panose="020B0604020202020204" charset="0"/>
              </a:rPr>
              <a:t>руб.</a:t>
            </a:r>
          </a:p>
          <a:p>
            <a:pPr marL="0"/>
            <a:endParaRPr lang="ru-RU" sz="1100" dirty="0" smtClean="0">
              <a:solidFill>
                <a:schemeClr val="bg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папка для тетрадей  – 1 шт.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(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9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0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тетради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в  мелкую клетку –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5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шт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.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25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тетради в косую линию –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5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шт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. (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25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плотные обложки для тетрадей –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10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шт.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70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</a:t>
            </a: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плотные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обложки для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учебников – 10 шт. 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100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подставка для книг – 1 шт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.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57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пенал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– 1 шт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. (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97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ручки с синей,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зеленой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и красной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пастой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90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простые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карандаши – 2 шт.(34 руб.);</a:t>
            </a: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л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астик, точилка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– 1 шт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.(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9</a:t>
            </a:r>
            <a:r>
              <a:rPr lang="en-US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/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32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л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инейка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15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см – 1 шт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.</a:t>
            </a:r>
            <a:r>
              <a:rPr lang="en-US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10 руб.)</a:t>
            </a:r>
            <a:r>
              <a:rPr lang="en-US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набор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счетных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палочек – 1 шт. (35 руб.);</a:t>
            </a: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папка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для урока изо и труда 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167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а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льбом для рисования –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1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шт.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(40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цветные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карандаши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10-12 цветов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75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акварельные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краски 12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цветов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(79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баночка-непроливайка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для  воды – 1 шт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. (22 руб.);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набор кистей для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рисования–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1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шт.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86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п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ластилин (12 цветов), доска для лепки – 1 шт. 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100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цветная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бумага и картон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–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1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шт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. 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124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к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лей-карандаш и пва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– 1 шт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.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69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руб.);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но</a:t>
            </a:r>
            <a:r>
              <a:rPr lang="ru-RU" sz="1000" b="1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ж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ницы </a:t>
            </a:r>
            <a:r>
              <a:rPr lang="ru-RU" sz="1000" dirty="0">
                <a:solidFill>
                  <a:schemeClr val="tx1"/>
                </a:solidFill>
                <a:latin typeface="Fira Sans Extra Condensed Medium" panose="020B0604020202020204" charset="0"/>
              </a:rPr>
              <a:t>с закругленными концами – 1 шт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.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61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руб.).</a:t>
            </a:r>
            <a:endParaRPr lang="ru-RU" sz="1000" dirty="0">
              <a:solidFill>
                <a:schemeClr val="tx1"/>
              </a:solidFill>
              <a:latin typeface="Fira Sans Extra Condensed Medium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3126" y="567669"/>
            <a:ext cx="350015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rgbClr val="FFFFFF"/>
                </a:solidFill>
                <a:latin typeface="Fira Sans Extra Condensed Medium" panose="020B0604020202020204" charset="0"/>
              </a:rPr>
              <a:t>Список </a:t>
            </a:r>
            <a:r>
              <a:rPr lang="ru-RU" sz="1200" dirty="0" smtClean="0">
                <a:solidFill>
                  <a:srgbClr val="FFFFFF"/>
                </a:solidFill>
                <a:latin typeface="Fira Sans Extra Condensed Medium" panose="020B0604020202020204" charset="0"/>
              </a:rPr>
              <a:t>канцелярски</a:t>
            </a:r>
            <a:r>
              <a:rPr lang="en-US" sz="1200" dirty="0" smtClean="0">
                <a:solidFill>
                  <a:srgbClr val="FFFFFF"/>
                </a:solidFill>
                <a:latin typeface="Fira Sans Extra Condensed Medium" panose="020B0604020202020204" charset="0"/>
              </a:rPr>
              <a:t>x</a:t>
            </a:r>
            <a:r>
              <a:rPr lang="ru-RU" sz="1200" dirty="0" smtClean="0">
                <a:solidFill>
                  <a:srgbClr val="FFFFFF"/>
                </a:solidFill>
                <a:latin typeface="Fira Sans Extra Condensed Medium" panose="020B0604020202020204" charset="0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Fira Sans Extra Condensed Medium" panose="020B0604020202020204" charset="0"/>
              </a:rPr>
              <a:t>товаров для </a:t>
            </a:r>
            <a:endParaRPr lang="ru-RU" sz="1200" dirty="0" smtClean="0">
              <a:solidFill>
                <a:srgbClr val="FFFFFF"/>
              </a:solidFill>
              <a:latin typeface="Fira Sans Extra Condensed Medium" panose="020B0604020202020204" charset="0"/>
            </a:endParaRPr>
          </a:p>
          <a:p>
            <a:pPr lvl="0"/>
            <a:r>
              <a:rPr lang="ru-RU" sz="1200" dirty="0" smtClean="0">
                <a:solidFill>
                  <a:srgbClr val="FFFFFF"/>
                </a:solidFill>
                <a:latin typeface="Fira Sans Extra Condensed Medium" panose="020B0604020202020204" charset="0"/>
              </a:rPr>
              <a:t>среднего звена ( на одного </a:t>
            </a:r>
            <a:r>
              <a:rPr lang="ru-RU" sz="1200" dirty="0" smtClean="0">
                <a:solidFill>
                  <a:srgbClr val="FFFFFF"/>
                </a:solidFill>
                <a:latin typeface="Fira Sans Extra Condensed Medium" panose="020B0604020202020204" charset="0"/>
              </a:rPr>
              <a:t>ребенка </a:t>
            </a:r>
            <a:r>
              <a:rPr lang="ru-RU" sz="1200" dirty="0" smtClean="0">
                <a:solidFill>
                  <a:srgbClr val="FFFFFF"/>
                </a:solidFill>
                <a:latin typeface="Fira Sans Extra Condensed Medium" panose="020B0604020202020204" charset="0"/>
              </a:rPr>
              <a:t>): </a:t>
            </a:r>
            <a:r>
              <a:rPr lang="ru-RU" sz="1200" dirty="0" smtClean="0">
                <a:solidFill>
                  <a:srgbClr val="FFFFFF"/>
                </a:solidFill>
                <a:latin typeface="Fira Sans Extra Condensed Medium" panose="020B0604020202020204" charset="0"/>
              </a:rPr>
              <a:t>1 590</a:t>
            </a:r>
            <a:r>
              <a:rPr lang="ru-RU" sz="1200" dirty="0" smtClean="0">
                <a:solidFill>
                  <a:srgbClr val="FFFFFF"/>
                </a:solidFill>
                <a:latin typeface="Fira Sans Extra Condensed Medium" panose="020B0604020202020204" charset="0"/>
              </a:rPr>
              <a:t> </a:t>
            </a:r>
            <a:r>
              <a:rPr lang="ru-RU" sz="1200" dirty="0" smtClean="0">
                <a:solidFill>
                  <a:srgbClr val="FFFFFF"/>
                </a:solidFill>
                <a:latin typeface="Fira Sans Extra Condensed Medium" panose="020B0604020202020204" charset="0"/>
              </a:rPr>
              <a:t>руб.</a:t>
            </a:r>
          </a:p>
          <a:p>
            <a:pPr lvl="0"/>
            <a:endParaRPr lang="ru-RU" sz="1100" dirty="0" smtClean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Fira Sans Extra Condensed Medium" panose="020B0604020202020204" charset="0"/>
              </a:rPr>
              <a:t>п</a:t>
            </a:r>
            <a:r>
              <a:rPr lang="ru-RU" sz="1000" dirty="0" smtClean="0">
                <a:latin typeface="Fira Sans Extra Condensed Medium" panose="020B0604020202020204" charset="0"/>
              </a:rPr>
              <a:t>енал </a:t>
            </a:r>
            <a:r>
              <a:rPr lang="ru-RU" sz="1000" dirty="0" smtClean="0">
                <a:latin typeface="Fira Sans Extra Condensed Medium" panose="020B0604020202020204" charset="0"/>
              </a:rPr>
              <a:t>(90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    ручки </a:t>
            </a:r>
            <a:r>
              <a:rPr lang="ru-RU" sz="1000" dirty="0">
                <a:latin typeface="Fira Sans Extra Condensed Medium" panose="020B0604020202020204" charset="0"/>
              </a:rPr>
              <a:t>с синей, зеленой и красной </a:t>
            </a:r>
            <a:r>
              <a:rPr lang="ru-RU" sz="1000" dirty="0" smtClean="0">
                <a:latin typeface="Fira Sans Extra Condensed Medium" panose="020B0604020202020204" charset="0"/>
              </a:rPr>
              <a:t>пастой ( </a:t>
            </a:r>
            <a:r>
              <a:rPr lang="ru-RU" sz="1000" dirty="0">
                <a:latin typeface="Fira Sans Extra Condensed Medium" panose="020B0604020202020204" charset="0"/>
              </a:rPr>
              <a:t>9</a:t>
            </a:r>
            <a:r>
              <a:rPr lang="ru-RU" sz="1000" dirty="0" smtClean="0">
                <a:latin typeface="Fira Sans Extra Condensed Medium" panose="020B0604020202020204" charset="0"/>
              </a:rPr>
              <a:t>0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тетради </a:t>
            </a:r>
            <a:r>
              <a:rPr lang="ru-RU" sz="1000" dirty="0">
                <a:latin typeface="Fira Sans Extra Condensed Medium" panose="020B0604020202020204" charset="0"/>
              </a:rPr>
              <a:t>в клеточку на 18-24 листа – </a:t>
            </a:r>
            <a:r>
              <a:rPr lang="ru-RU" sz="1000" dirty="0">
                <a:latin typeface="Fira Sans Extra Condensed Medium" panose="020B0604020202020204" charset="0"/>
              </a:rPr>
              <a:t>5</a:t>
            </a:r>
            <a:r>
              <a:rPr lang="ru-RU" sz="1000" dirty="0" smtClean="0">
                <a:latin typeface="Fira Sans Extra Condensed Medium" panose="020B0604020202020204" charset="0"/>
              </a:rPr>
              <a:t> </a:t>
            </a:r>
            <a:r>
              <a:rPr lang="ru-RU" sz="1000" dirty="0">
                <a:latin typeface="Fira Sans Extra Condensed Medium" panose="020B0604020202020204" charset="0"/>
              </a:rPr>
              <a:t>штук</a:t>
            </a:r>
            <a:r>
              <a:rPr lang="ru-RU" sz="1000" dirty="0" smtClean="0">
                <a:latin typeface="Fira Sans Extra Condensed Medium" panose="020B0604020202020204" charset="0"/>
              </a:rPr>
              <a:t>. </a:t>
            </a:r>
            <a:r>
              <a:rPr lang="ru-RU" sz="1000" dirty="0" smtClean="0"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latin typeface="Fira Sans Extra Condensed Medium" panose="020B0604020202020204" charset="0"/>
              </a:rPr>
              <a:t>45</a:t>
            </a:r>
            <a:r>
              <a:rPr lang="ru-RU" sz="1000" dirty="0" smtClean="0"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Fira Sans Extra Condensed Medium" panose="020B0604020202020204" charset="0"/>
              </a:rPr>
              <a:t>т</a:t>
            </a:r>
            <a:r>
              <a:rPr lang="ru-RU" sz="1000" dirty="0" smtClean="0">
                <a:latin typeface="Fira Sans Extra Condensed Medium" panose="020B0604020202020204" charset="0"/>
              </a:rPr>
              <a:t>етради </a:t>
            </a:r>
            <a:r>
              <a:rPr lang="ru-RU" sz="1000" dirty="0">
                <a:latin typeface="Fira Sans Extra Condensed Medium" panose="020B0604020202020204" charset="0"/>
              </a:rPr>
              <a:t>в линию на 18-24 листа – </a:t>
            </a:r>
            <a:r>
              <a:rPr lang="ru-RU" sz="1000" dirty="0">
                <a:latin typeface="Fira Sans Extra Condensed Medium" panose="020B0604020202020204" charset="0"/>
              </a:rPr>
              <a:t>5</a:t>
            </a:r>
            <a:r>
              <a:rPr lang="ru-RU" sz="1000" dirty="0" smtClean="0">
                <a:latin typeface="Fira Sans Extra Condensed Medium" panose="020B0604020202020204" charset="0"/>
              </a:rPr>
              <a:t> </a:t>
            </a:r>
            <a:r>
              <a:rPr lang="ru-RU" sz="1000" dirty="0">
                <a:latin typeface="Fira Sans Extra Condensed Medium" panose="020B0604020202020204" charset="0"/>
              </a:rPr>
              <a:t>штук</a:t>
            </a:r>
            <a:r>
              <a:rPr lang="ru-RU" sz="1000" dirty="0" smtClean="0">
                <a:latin typeface="Fira Sans Extra Condensed Medium" panose="020B0604020202020204" charset="0"/>
              </a:rPr>
              <a:t>. </a:t>
            </a:r>
            <a:r>
              <a:rPr lang="ru-RU" sz="1000" dirty="0" smtClean="0"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latin typeface="Fira Sans Extra Condensed Medium" panose="020B0604020202020204" charset="0"/>
              </a:rPr>
              <a:t>45</a:t>
            </a:r>
            <a:r>
              <a:rPr lang="ru-RU" sz="1000" dirty="0" smtClean="0"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Fira Sans Extra Condensed Medium" panose="020B0604020202020204" charset="0"/>
              </a:rPr>
              <a:t>т</a:t>
            </a:r>
            <a:r>
              <a:rPr lang="ru-RU" sz="1000" dirty="0" smtClean="0">
                <a:latin typeface="Fira Sans Extra Condensed Medium" panose="020B0604020202020204" charset="0"/>
              </a:rPr>
              <a:t>етрадь </a:t>
            </a:r>
            <a:r>
              <a:rPr lang="ru-RU" sz="1000" dirty="0">
                <a:latin typeface="Fira Sans Extra Condensed Medium" panose="020B0604020202020204" charset="0"/>
              </a:rPr>
              <a:t>на 48 листов – </a:t>
            </a:r>
            <a:r>
              <a:rPr lang="ru-RU" sz="1000" dirty="0">
                <a:latin typeface="Fira Sans Extra Condensed Medium" panose="020B0604020202020204" charset="0"/>
              </a:rPr>
              <a:t>5</a:t>
            </a:r>
            <a:r>
              <a:rPr lang="ru-RU" sz="1000" dirty="0" smtClean="0">
                <a:latin typeface="Fira Sans Extra Condensed Medium" panose="020B0604020202020204" charset="0"/>
              </a:rPr>
              <a:t> </a:t>
            </a:r>
            <a:r>
              <a:rPr lang="ru-RU" sz="1000" dirty="0">
                <a:latin typeface="Fira Sans Extra Condensed Medium" panose="020B0604020202020204" charset="0"/>
              </a:rPr>
              <a:t>шт</a:t>
            </a:r>
            <a:r>
              <a:rPr lang="ru-RU" sz="1000" dirty="0" smtClean="0">
                <a:latin typeface="Fira Sans Extra Condensed Medium" panose="020B0604020202020204" charset="0"/>
              </a:rPr>
              <a:t>. </a:t>
            </a:r>
            <a:r>
              <a:rPr lang="ru-RU" sz="1000" dirty="0" smtClean="0"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latin typeface="Fira Sans Extra Condensed Medium" panose="020B0604020202020204" charset="0"/>
              </a:rPr>
              <a:t>17</a:t>
            </a:r>
            <a:r>
              <a:rPr lang="ru-RU" sz="1000" dirty="0" smtClean="0">
                <a:latin typeface="Fira Sans Extra Condensed Medium" panose="020B0604020202020204" charset="0"/>
              </a:rPr>
              <a:t>0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обло</a:t>
            </a:r>
            <a:r>
              <a:rPr lang="ru-RU" sz="1000" b="1" dirty="0" smtClean="0">
                <a:latin typeface="Fira Sans Extra Condensed Medium" panose="020B0604020202020204" charset="0"/>
              </a:rPr>
              <a:t>ж</a:t>
            </a:r>
            <a:r>
              <a:rPr lang="ru-RU" sz="1000" dirty="0" smtClean="0">
                <a:latin typeface="Fira Sans Extra Condensed Medium" panose="020B0604020202020204" charset="0"/>
              </a:rPr>
              <a:t>ки </a:t>
            </a:r>
            <a:r>
              <a:rPr lang="ru-RU" sz="1000" dirty="0">
                <a:latin typeface="Fira Sans Extra Condensed Medium" panose="020B0604020202020204" charset="0"/>
              </a:rPr>
              <a:t>для </a:t>
            </a:r>
            <a:r>
              <a:rPr lang="ru-RU" sz="1000" dirty="0" smtClean="0">
                <a:latin typeface="Fira Sans Extra Condensed Medium" panose="020B0604020202020204" charset="0"/>
              </a:rPr>
              <a:t>тетрадей и учебников </a:t>
            </a:r>
            <a:r>
              <a:rPr lang="ru-RU" sz="1000" dirty="0" smtClean="0"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latin typeface="Fira Sans Extra Condensed Medium" panose="020B0604020202020204" charset="0"/>
              </a:rPr>
              <a:t>205</a:t>
            </a:r>
            <a:r>
              <a:rPr lang="ru-RU" sz="1000" dirty="0" smtClean="0"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карандаши </a:t>
            </a:r>
            <a:r>
              <a:rPr lang="ru-RU" sz="1000" dirty="0">
                <a:latin typeface="Fira Sans Extra Condensed Medium" panose="020B0604020202020204" charset="0"/>
              </a:rPr>
              <a:t>простые – </a:t>
            </a:r>
            <a:r>
              <a:rPr lang="ru-RU" sz="1000" dirty="0" smtClean="0">
                <a:latin typeface="Fira Sans Extra Condensed Medium" panose="020B0604020202020204" charset="0"/>
              </a:rPr>
              <a:t>4 штуки (68 руб.);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набор цветных карандашей </a:t>
            </a:r>
            <a:r>
              <a:rPr lang="ru-RU" sz="1000" dirty="0" smtClean="0"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latin typeface="Fira Sans Extra Condensed Medium" panose="020B0604020202020204" charset="0"/>
              </a:rPr>
              <a:t>75</a:t>
            </a:r>
            <a:r>
              <a:rPr lang="ru-RU" sz="1000" dirty="0" smtClean="0"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ластик</a:t>
            </a:r>
            <a:r>
              <a:rPr lang="ru-RU" sz="1000" dirty="0">
                <a:latin typeface="Fira Sans Extra Condensed Medium" panose="020B0604020202020204" charset="0"/>
              </a:rPr>
              <a:t>, точилка – 1 шт</a:t>
            </a:r>
            <a:r>
              <a:rPr lang="ru-RU" sz="1000" dirty="0" smtClean="0">
                <a:latin typeface="Fira Sans Extra Condensed Medium" panose="020B0604020202020204" charset="0"/>
              </a:rPr>
              <a:t>. (</a:t>
            </a:r>
            <a:r>
              <a:rPr lang="ru-RU" sz="1000" dirty="0" smtClean="0">
                <a:latin typeface="Fira Sans Extra Condensed Medium" panose="020B0604020202020204" charset="0"/>
              </a:rPr>
              <a:t>41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Fira Sans Extra Condensed Medium" panose="020B0604020202020204" charset="0"/>
              </a:rPr>
              <a:t>л</a:t>
            </a:r>
            <a:r>
              <a:rPr lang="ru-RU" sz="1000" dirty="0" smtClean="0">
                <a:latin typeface="Fira Sans Extra Condensed Medium" panose="020B0604020202020204" charset="0"/>
              </a:rPr>
              <a:t>инейка 20,30 </a:t>
            </a:r>
            <a:r>
              <a:rPr lang="ru-RU" sz="1000" dirty="0">
                <a:latin typeface="Fira Sans Extra Condensed Medium" panose="020B0604020202020204" charset="0"/>
              </a:rPr>
              <a:t>см</a:t>
            </a:r>
            <a:r>
              <a:rPr lang="ru-RU" sz="1000" dirty="0" smtClean="0">
                <a:latin typeface="Fira Sans Extra Condensed Medium" panose="020B0604020202020204" charset="0"/>
              </a:rPr>
              <a:t>. (27 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Fira Sans Extra Condensed Medium" panose="020B0604020202020204" charset="0"/>
              </a:rPr>
              <a:t>т</a:t>
            </a:r>
            <a:r>
              <a:rPr lang="ru-RU" sz="1000" dirty="0" smtClean="0">
                <a:latin typeface="Fira Sans Extra Condensed Medium" panose="020B0604020202020204" charset="0"/>
              </a:rPr>
              <a:t>реугольник, транспортир, циркуль (186 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цветная </a:t>
            </a:r>
            <a:r>
              <a:rPr lang="ru-RU" sz="1000" dirty="0" smtClean="0">
                <a:latin typeface="Fira Sans Extra Condensed Medium" panose="020B0604020202020204" charset="0"/>
              </a:rPr>
              <a:t>бумага и картон (</a:t>
            </a:r>
            <a:r>
              <a:rPr lang="ru-RU" sz="1000" dirty="0" smtClean="0">
                <a:latin typeface="Fira Sans Extra Condensed Medium" panose="020B0604020202020204" charset="0"/>
              </a:rPr>
              <a:t>124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альбом </a:t>
            </a:r>
            <a:r>
              <a:rPr lang="ru-RU" sz="1000" dirty="0">
                <a:latin typeface="Fira Sans Extra Condensed Medium" panose="020B0604020202020204" charset="0"/>
              </a:rPr>
              <a:t>для </a:t>
            </a:r>
            <a:r>
              <a:rPr lang="ru-RU" sz="1000" dirty="0" smtClean="0">
                <a:latin typeface="Fira Sans Extra Condensed Medium" panose="020B0604020202020204" charset="0"/>
              </a:rPr>
              <a:t>рисования и папка для черчения (</a:t>
            </a:r>
            <a:r>
              <a:rPr lang="ru-RU" sz="1000" dirty="0" smtClean="0">
                <a:latin typeface="Fira Sans Extra Condensed Medium" panose="020B0604020202020204" charset="0"/>
              </a:rPr>
              <a:t>107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акварельные </a:t>
            </a:r>
            <a:r>
              <a:rPr lang="ru-RU" sz="1000" dirty="0">
                <a:latin typeface="Fira Sans Extra Condensed Medium" panose="020B0604020202020204" charset="0"/>
              </a:rPr>
              <a:t>краски </a:t>
            </a:r>
            <a:r>
              <a:rPr lang="ru-RU" sz="1000" dirty="0" smtClean="0">
                <a:latin typeface="Fira Sans Extra Condensed Medium" panose="020B0604020202020204" charset="0"/>
              </a:rPr>
              <a:t>12 цветов</a:t>
            </a:r>
            <a:r>
              <a:rPr lang="ru-RU" sz="1000" dirty="0"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latin typeface="Fira Sans Extra Condensed Medium" panose="020B0604020202020204" charset="0"/>
              </a:rPr>
              <a:t>(79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стакан-непроливайка (22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набор кистей  </a:t>
            </a:r>
            <a:r>
              <a:rPr lang="ru-RU" sz="1000" dirty="0">
                <a:latin typeface="Fira Sans Extra Condensed Medium" panose="020B0604020202020204" charset="0"/>
              </a:rPr>
              <a:t>для </a:t>
            </a:r>
            <a:r>
              <a:rPr lang="ru-RU" sz="1000" dirty="0" smtClean="0">
                <a:latin typeface="Fira Sans Extra Condensed Medium" panose="020B0604020202020204" charset="0"/>
              </a:rPr>
              <a:t>рисования </a:t>
            </a:r>
            <a:r>
              <a:rPr lang="ru-RU" sz="1000" dirty="0" smtClean="0">
                <a:latin typeface="Fira Sans Extra Condensed Medium" panose="020B0604020202020204" charset="0"/>
              </a:rPr>
              <a:t>(</a:t>
            </a:r>
            <a:r>
              <a:rPr lang="ru-RU" sz="1000" dirty="0" smtClean="0">
                <a:latin typeface="Fira Sans Extra Condensed Medium" panose="020B0604020202020204" charset="0"/>
              </a:rPr>
              <a:t>86</a:t>
            </a:r>
            <a:r>
              <a:rPr lang="ru-RU" sz="1000" dirty="0" smtClean="0"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latin typeface="Fira Sans Extra Condensed Medium" panose="020B0604020202020204" charset="0"/>
              </a:rPr>
              <a:t>руб.);</a:t>
            </a:r>
            <a:endParaRPr lang="ru-RU" sz="1000" dirty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Fira Sans Extra Condensed Medium" panose="020B0604020202020204" charset="0"/>
              </a:rPr>
              <a:t>н</a:t>
            </a:r>
            <a:r>
              <a:rPr lang="ru-RU" sz="1000" dirty="0" smtClean="0">
                <a:latin typeface="Fira Sans Extra Condensed Medium" panose="020B0604020202020204" charset="0"/>
              </a:rPr>
              <a:t>о</a:t>
            </a:r>
            <a:r>
              <a:rPr lang="ru-RU" sz="1000" b="1" dirty="0" smtClean="0">
                <a:latin typeface="Fira Sans Extra Condensed Medium" panose="020B0604020202020204" charset="0"/>
              </a:rPr>
              <a:t>ж</a:t>
            </a:r>
            <a:r>
              <a:rPr lang="ru-RU" sz="1000" dirty="0" smtClean="0">
                <a:latin typeface="Fira Sans Extra Condensed Medium" panose="020B0604020202020204" charset="0"/>
              </a:rPr>
              <a:t>ницы</a:t>
            </a:r>
            <a:r>
              <a:rPr lang="ru-RU" sz="1000" dirty="0" smtClean="0">
                <a:latin typeface="Fira Sans Extra Condensed Medium" panose="020B0604020202020204" charset="0"/>
              </a:rPr>
              <a:t> (61 руб.);</a:t>
            </a:r>
            <a:endParaRPr lang="ru-RU" sz="1000" dirty="0" smtClean="0">
              <a:latin typeface="Fira Sans Extra Condensed Medium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Fira Sans Extra Condensed Medium" panose="020B0604020202020204" charset="0"/>
              </a:rPr>
              <a:t>клей (</a:t>
            </a:r>
            <a:r>
              <a:rPr lang="ru-RU" sz="1000" dirty="0" smtClean="0">
                <a:latin typeface="Fira Sans Extra Condensed Medium" panose="020B0604020202020204" charset="0"/>
              </a:rPr>
              <a:t>69</a:t>
            </a:r>
            <a:r>
              <a:rPr lang="ru-RU" sz="1000" dirty="0" smtClean="0">
                <a:latin typeface="Fira Sans Extra Condensed Medium" panose="020B0604020202020204" charset="0"/>
              </a:rPr>
              <a:t> </a:t>
            </a:r>
            <a:r>
              <a:rPr lang="ru-RU" sz="1000" dirty="0" smtClean="0">
                <a:latin typeface="Fira Sans Extra Condensed Medium" panose="020B0604020202020204" charset="0"/>
              </a:rPr>
              <a:t>руб</a:t>
            </a:r>
            <a:r>
              <a:rPr lang="ru-RU" sz="1000" dirty="0" smtClean="0">
                <a:latin typeface="Fira Sans Extra Condensed Medium" panose="020B0604020202020204" charset="0"/>
              </a:rPr>
              <a:t>.).</a:t>
            </a:r>
            <a:endParaRPr lang="ru-RU" sz="1000" dirty="0" smtClean="0">
              <a:latin typeface="Fira Sans Extra Condensed Medium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032" y="4685758"/>
            <a:ext cx="316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29266D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итог ( на все</a:t>
            </a:r>
            <a:r>
              <a:rPr lang="en-US" sz="1800" dirty="0" smtClean="0">
                <a:solidFill>
                  <a:srgbClr val="29266D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x</a:t>
            </a:r>
            <a:r>
              <a:rPr lang="ru-RU" sz="1800" dirty="0" smtClean="0">
                <a:solidFill>
                  <a:srgbClr val="29266D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 детей )</a:t>
            </a:r>
            <a:r>
              <a:rPr lang="ru-RU" sz="1800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: </a:t>
            </a:r>
            <a:r>
              <a:rPr lang="ru-RU" sz="1800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27 969</a:t>
            </a:r>
            <a:r>
              <a:rPr lang="ru-RU" sz="1800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 </a:t>
            </a:r>
            <a:r>
              <a:rPr lang="ru-RU" sz="1800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руб.</a:t>
            </a:r>
            <a:endParaRPr lang="ru-RU" sz="1800" dirty="0">
              <a:solidFill>
                <a:srgbClr val="29266D"/>
              </a:solidFill>
              <a:latin typeface="Fira Sans Extra Condensed Medium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5632794" y="1278444"/>
            <a:ext cx="3221645" cy="3186876"/>
          </a:xfrm>
          <a:prstGeom prst="flowChartConnector">
            <a:avLst/>
          </a:prstGeom>
          <a:solidFill>
            <a:schemeClr val="accent5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88360" y="1524517"/>
            <a:ext cx="886288" cy="22405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>
                  <a:alpha val="68000"/>
                </a:schemeClr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0" y="1278444"/>
            <a:ext cx="3221645" cy="318687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9735" y="1524517"/>
            <a:ext cx="956790" cy="22405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>
                  <a:alpha val="68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0533" y="308837"/>
            <a:ext cx="3802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chemeClr val="accent1">
                      <a:lumMod val="50000"/>
                      <a:alpha val="17000"/>
                    </a:schemeClr>
                  </a:outerShdw>
                </a:effectLst>
                <a:latin typeface="Fira Sans Extra Condensed Medium" panose="020B0604020202020204" charset="0"/>
              </a:rPr>
              <a:t>Школьная Форма</a:t>
            </a:r>
            <a:endParaRPr lang="ru-RU" sz="4000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chemeClr val="accent1">
                    <a:lumMod val="50000"/>
                    <a:alpha val="17000"/>
                  </a:schemeClr>
                </a:outerShdw>
              </a:effectLst>
              <a:latin typeface="Fira Sans Extra Condensed Medium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155" y="1440799"/>
            <a:ext cx="19378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Fira Sans Extra Condensed Medium" panose="020B0604020202020204" charset="0"/>
              </a:rPr>
              <a:t>м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Fira Sans Extra Condensed Medium" panose="020B0604020202020204" charset="0"/>
              </a:rPr>
              <a:t>альчики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Fira Sans Extra Condensed Medium" panose="020B0604020202020204" charset="0"/>
              </a:rPr>
              <a:t>н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Fira Sans Extra Condensed Medium" panose="020B0604020202020204" charset="0"/>
              </a:rPr>
              <a:t>а одного ребенка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Fira Sans Extra Condensed Medium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4622" y="1440051"/>
            <a:ext cx="22587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Fira Sans Extra Condensed Medium" panose="020B0604020202020204" charset="0"/>
              </a:rPr>
              <a:t>д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Fira Sans Extra Condensed Medium" panose="020B0604020202020204" charset="0"/>
              </a:rPr>
              <a:t>евочки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Fira Sans Extra Condensed Medium" panose="020B0604020202020204" charset="0"/>
              </a:rPr>
              <a:t>н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Fira Sans Extra Condensed Medium" panose="020B0604020202020204" charset="0"/>
              </a:rPr>
              <a:t>а одного ребенка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Fira Sans Extra Condensed Medium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19" y="1939270"/>
            <a:ext cx="193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остюм –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2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200 руб.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ira Sans Extra Condensed Medium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919" y="2376186"/>
            <a:ext cx="193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б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рюки –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9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00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руб.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ira Sans Extra Condensed Medium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919" y="2816660"/>
            <a:ext cx="225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717D"/>
                </a:solidFill>
                <a:latin typeface="Fira Sans Extra Condensed Medium" panose="020B0604020202020204" charset="0"/>
              </a:rPr>
              <a:t>ж</a:t>
            </a:r>
            <a:r>
              <a:rPr lang="ru-RU" dirty="0">
                <a:solidFill>
                  <a:srgbClr val="00717D"/>
                </a:solidFill>
                <a:latin typeface="Fira Sans Extra Condensed Medium" panose="020B0604020202020204" charset="0"/>
              </a:rPr>
              <a:t>илет – </a:t>
            </a:r>
            <a:r>
              <a:rPr lang="ru-RU" dirty="0">
                <a:solidFill>
                  <a:srgbClr val="00717D"/>
                </a:solidFill>
                <a:latin typeface="Fira Sans Extra Condensed Medium" panose="020B0604020202020204" charset="0"/>
              </a:rPr>
              <a:t>9</a:t>
            </a:r>
            <a:r>
              <a:rPr lang="ru-RU" dirty="0" smtClean="0">
                <a:solidFill>
                  <a:srgbClr val="00717D"/>
                </a:solidFill>
                <a:latin typeface="Fira Sans Extra Condensed Medium" panose="020B0604020202020204" charset="0"/>
              </a:rPr>
              <a:t>00 </a:t>
            </a:r>
            <a:r>
              <a:rPr lang="ru-RU" dirty="0">
                <a:solidFill>
                  <a:srgbClr val="00717D"/>
                </a:solidFill>
                <a:latin typeface="Fira Sans Extra Condensed Medium" panose="020B0604020202020204" charset="0"/>
              </a:rPr>
              <a:t>руб.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917" y="3253576"/>
            <a:ext cx="177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рубашка –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500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руб.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ira Sans Extra Condensed Medium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6351" y="1939270"/>
            <a:ext cx="2339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ш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кольное платье – 2 200 руб.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ira Sans Extra Condensed Medium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6351" y="2373074"/>
            <a:ext cx="194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ю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бка –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9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00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руб.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ira Sans Extra Condensed Medium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6351" y="2811712"/>
            <a:ext cx="251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717D"/>
                </a:solidFill>
                <a:latin typeface="Fira Sans Extra Condensed Medium" panose="020B0604020202020204" charset="0"/>
              </a:rPr>
              <a:t>ж</a:t>
            </a:r>
            <a:r>
              <a:rPr lang="ru-RU" dirty="0">
                <a:solidFill>
                  <a:srgbClr val="00717D"/>
                </a:solidFill>
                <a:latin typeface="Fira Sans Extra Condensed Medium" panose="020B0604020202020204" charset="0"/>
              </a:rPr>
              <a:t>илет – </a:t>
            </a:r>
            <a:r>
              <a:rPr lang="ru-RU" dirty="0">
                <a:solidFill>
                  <a:srgbClr val="00717D"/>
                </a:solidFill>
                <a:latin typeface="Fira Sans Extra Condensed Medium" panose="020B0604020202020204" charset="0"/>
              </a:rPr>
              <a:t>9</a:t>
            </a:r>
            <a:r>
              <a:rPr lang="ru-RU" dirty="0" smtClean="0">
                <a:solidFill>
                  <a:srgbClr val="00717D"/>
                </a:solidFill>
                <a:latin typeface="Fira Sans Extra Condensed Medium" panose="020B0604020202020204" charset="0"/>
              </a:rPr>
              <a:t>00 </a:t>
            </a:r>
            <a:r>
              <a:rPr lang="ru-RU" dirty="0">
                <a:solidFill>
                  <a:srgbClr val="00717D"/>
                </a:solidFill>
                <a:latin typeface="Fira Sans Extra Condensed Medium" panose="020B0604020202020204" charset="0"/>
              </a:rPr>
              <a:t>руб.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6351" y="3255736"/>
            <a:ext cx="1548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б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лузка –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500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ira Sans Extra Condensed Medium" panose="020B0604020202020204" charset="0"/>
              </a:rPr>
              <a:t>руб.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ira Sans Extra Condensed Medium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917" y="3690492"/>
            <a:ext cx="153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97A7">
                    <a:lumMod val="75000"/>
                  </a:srgbClr>
                </a:solidFill>
                <a:latin typeface="Fira Sans Extra Condensed Medium" panose="020B0604020202020204" charset="0"/>
              </a:rPr>
              <a:t>туфли – </a:t>
            </a:r>
            <a:r>
              <a:rPr lang="ru-RU" dirty="0" smtClean="0">
                <a:solidFill>
                  <a:srgbClr val="0097A7">
                    <a:lumMod val="75000"/>
                  </a:srgbClr>
                </a:solidFill>
                <a:latin typeface="Fira Sans Extra Condensed Medium" panose="020B0604020202020204" charset="0"/>
              </a:rPr>
              <a:t>1 5</a:t>
            </a:r>
            <a:r>
              <a:rPr lang="ru-RU" dirty="0" smtClean="0">
                <a:solidFill>
                  <a:srgbClr val="0097A7">
                    <a:lumMod val="75000"/>
                  </a:srgbClr>
                </a:solidFill>
                <a:latin typeface="Fira Sans Extra Condensed Medium" panose="020B0604020202020204" charset="0"/>
              </a:rPr>
              <a:t>00 </a:t>
            </a:r>
            <a:r>
              <a:rPr lang="ru-RU" dirty="0">
                <a:solidFill>
                  <a:srgbClr val="0097A7">
                    <a:lumMod val="75000"/>
                  </a:srgbClr>
                </a:solidFill>
                <a:latin typeface="Fira Sans Extra Condensed Medium" panose="020B0604020202020204" charset="0"/>
              </a:rPr>
              <a:t>руб.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351" y="3690492"/>
            <a:ext cx="1526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17D"/>
                </a:solidFill>
                <a:latin typeface="Fira Sans Extra Condensed Medium" panose="020B0604020202020204" charset="0"/>
              </a:rPr>
              <a:t>т</a:t>
            </a:r>
            <a:r>
              <a:rPr lang="ru-RU" dirty="0" smtClean="0">
                <a:solidFill>
                  <a:srgbClr val="00717D"/>
                </a:solidFill>
                <a:latin typeface="Fira Sans Extra Condensed Medium" panose="020B0604020202020204" charset="0"/>
              </a:rPr>
              <a:t>уфли – </a:t>
            </a:r>
            <a:r>
              <a:rPr lang="ru-RU" dirty="0" smtClean="0">
                <a:solidFill>
                  <a:srgbClr val="00717D"/>
                </a:solidFill>
                <a:latin typeface="Fira Sans Extra Condensed Medium" panose="020B0604020202020204" charset="0"/>
              </a:rPr>
              <a:t>1 5</a:t>
            </a:r>
            <a:r>
              <a:rPr lang="ru-RU" dirty="0" smtClean="0">
                <a:solidFill>
                  <a:srgbClr val="00717D"/>
                </a:solidFill>
                <a:latin typeface="Fira Sans Extra Condensed Medium" panose="020B0604020202020204" charset="0"/>
              </a:rPr>
              <a:t>00 </a:t>
            </a:r>
            <a:r>
              <a:rPr lang="ru-RU" dirty="0" smtClean="0">
                <a:solidFill>
                  <a:srgbClr val="00717D"/>
                </a:solidFill>
                <a:latin typeface="Fira Sans Extra Condensed Medium" panose="020B0604020202020204" charset="0"/>
              </a:rPr>
              <a:t>руб.</a:t>
            </a:r>
            <a:endParaRPr lang="ru-RU" dirty="0">
              <a:solidFill>
                <a:srgbClr val="00717D"/>
              </a:solidFill>
              <a:latin typeface="Fira Sans Extra Condensed Medium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621" y="4656014"/>
            <a:ext cx="2432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ira Sans Extra Condensed Medium" panose="020B0604020202020204" charset="0"/>
              </a:rPr>
              <a:t>размеры</a:t>
            </a:r>
            <a:r>
              <a:rPr lang="en-US" dirty="0" smtClean="0">
                <a:latin typeface="Fira Sans Extra Condensed Medium" panose="020B0604020202020204" charset="0"/>
              </a:rPr>
              <a:t>/</a:t>
            </a:r>
            <a:r>
              <a:rPr lang="ru-RU" dirty="0" smtClean="0">
                <a:latin typeface="Fira Sans Extra Condensed Medium" panose="020B0604020202020204" charset="0"/>
              </a:rPr>
              <a:t>рост: </a:t>
            </a:r>
            <a:r>
              <a:rPr lang="ru-RU" sz="1200" dirty="0" smtClean="0">
                <a:latin typeface="Fira Sans Extra Condensed Medium" panose="020B0604020202020204" charset="0"/>
              </a:rPr>
              <a:t>от 32</a:t>
            </a:r>
            <a:r>
              <a:rPr lang="en-US" sz="1200" dirty="0" smtClean="0">
                <a:latin typeface="Fira Sans Extra Condensed Medium" panose="020B0604020202020204" charset="0"/>
              </a:rPr>
              <a:t>/134</a:t>
            </a:r>
            <a:r>
              <a:rPr lang="ru-RU" sz="1200" dirty="0" smtClean="0">
                <a:latin typeface="Fira Sans Extra Condensed Medium" panose="020B0604020202020204" charset="0"/>
              </a:rPr>
              <a:t> до 46</a:t>
            </a:r>
            <a:r>
              <a:rPr lang="en-US" sz="1200" dirty="0" smtClean="0">
                <a:latin typeface="Fira Sans Extra Condensed Medium" panose="020B0604020202020204" charset="0"/>
              </a:rPr>
              <a:t>/</a:t>
            </a:r>
            <a:r>
              <a:rPr lang="ru-RU" sz="1200" dirty="0" smtClean="0">
                <a:latin typeface="Fira Sans Extra Condensed Medium" panose="020B0604020202020204" charset="0"/>
              </a:rPr>
              <a:t>170</a:t>
            </a:r>
            <a:endParaRPr lang="ru-RU" sz="1200" dirty="0">
              <a:latin typeface="Fira Sans Extra Condensed Medium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4389" y="4658938"/>
            <a:ext cx="1874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ira Sans Extra Condensed Medium" panose="020B0604020202020204" charset="0"/>
              </a:rPr>
              <a:t>р</a:t>
            </a:r>
            <a:r>
              <a:rPr lang="ru-RU" dirty="0" smtClean="0">
                <a:latin typeface="Fira Sans Extra Condensed Medium" panose="020B0604020202020204" charset="0"/>
              </a:rPr>
              <a:t>азмер обуви: </a:t>
            </a:r>
            <a:r>
              <a:rPr lang="ru-RU" sz="1200" dirty="0" smtClean="0">
                <a:latin typeface="Fira Sans Extra Condensed Medium" panose="020B0604020202020204" charset="0"/>
              </a:rPr>
              <a:t>от 32 до 40</a:t>
            </a:r>
            <a:endParaRPr lang="ru-RU" sz="1200" dirty="0">
              <a:latin typeface="Fira Sans Extra Condensed Medium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0136" y="4081184"/>
            <a:ext cx="151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ИТОГО</a:t>
            </a:r>
            <a:r>
              <a:rPr lang="ru-RU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6 0</a:t>
            </a:r>
            <a:r>
              <a:rPr lang="ru-RU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00 </a:t>
            </a:r>
            <a:r>
              <a:rPr lang="ru-RU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</a:t>
            </a:r>
            <a:endParaRPr lang="ru-RU" dirty="0">
              <a:solidFill>
                <a:schemeClr val="tx1"/>
              </a:solidFill>
              <a:latin typeface="Fira Sans Extra Condensed Medium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9410" y="4077906"/>
            <a:ext cx="1424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ИТОГО</a:t>
            </a:r>
            <a:r>
              <a:rPr lang="ru-RU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6 0</a:t>
            </a:r>
            <a:r>
              <a:rPr lang="ru-RU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00 </a:t>
            </a:r>
            <a:r>
              <a:rPr lang="ru-RU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руб.</a:t>
            </a:r>
            <a:endParaRPr lang="ru-RU" dirty="0">
              <a:solidFill>
                <a:schemeClr val="tx1"/>
              </a:solidFill>
              <a:latin typeface="Fira Sans Extra Condensed Medium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1480" y="4621298"/>
            <a:ext cx="3161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9266D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итог ( на все</a:t>
            </a:r>
            <a:r>
              <a:rPr lang="en-US" sz="1600" dirty="0" smtClean="0">
                <a:solidFill>
                  <a:srgbClr val="29266D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x</a:t>
            </a:r>
            <a:r>
              <a:rPr lang="ru-RU" sz="1600" dirty="0" smtClean="0">
                <a:solidFill>
                  <a:srgbClr val="29266D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 детей )</a:t>
            </a:r>
            <a:r>
              <a:rPr lang="ru-RU" sz="1600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: </a:t>
            </a:r>
            <a:r>
              <a:rPr lang="ru-RU" sz="1600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108 </a:t>
            </a:r>
            <a:r>
              <a:rPr lang="ru-RU" sz="1600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000 руб.</a:t>
            </a:r>
            <a:endParaRPr lang="ru-RU" sz="1600" dirty="0">
              <a:solidFill>
                <a:srgbClr val="29266D"/>
              </a:solidFill>
              <a:latin typeface="Fira Sans Extra Condensed Medium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697" y="577485"/>
            <a:ext cx="22926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Спортивная Форма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Fira Sans Extra Condensed Medium" panose="020B0604020202020204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а одного ребенка: </a:t>
            </a:r>
            <a:r>
              <a:rPr lang="ru-RU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2 </a:t>
            </a:r>
            <a:r>
              <a:rPr lang="ru-RU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000 руб.</a:t>
            </a:r>
            <a:endParaRPr lang="ru-RU" dirty="0">
              <a:solidFill>
                <a:schemeClr val="bg1"/>
              </a:solidFill>
              <a:latin typeface="Fira Sans Extra Condensed Medium" panose="020B0604020202020204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103125015"/>
              </p:ext>
            </p:extLst>
          </p:nvPr>
        </p:nvGraphicFramePr>
        <p:xfrm>
          <a:off x="2158832" y="1102125"/>
          <a:ext cx="4826336" cy="3397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0302" y="4477531"/>
            <a:ext cx="20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ИТОГО</a:t>
            </a:r>
            <a:r>
              <a:rPr lang="ru-RU" sz="18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: </a:t>
            </a:r>
            <a:r>
              <a:rPr lang="ru-RU" sz="18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36</a:t>
            </a:r>
            <a:r>
              <a:rPr lang="ru-RU" sz="18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Fira Sans Extra Condensed Medium" panose="020B0604020202020204" charset="0"/>
              </a:rPr>
              <a:t>000 руб.</a:t>
            </a:r>
            <a:endParaRPr lang="ru-RU" sz="1800" dirty="0">
              <a:solidFill>
                <a:schemeClr val="bg1"/>
              </a:solidFill>
              <a:latin typeface="Fira Sans Extra Condensed Medium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43"/>
          <p:cNvPicPr preferRelativeResize="0"/>
          <p:nvPr/>
        </p:nvPicPr>
        <p:blipFill rotWithShape="1">
          <a:blip r:embed="rId3">
            <a:alphaModFix/>
          </a:blip>
          <a:srcRect l="18051" t="7845" r="12547" b="4588"/>
          <a:stretch/>
        </p:blipFill>
        <p:spPr>
          <a:xfrm>
            <a:off x="2667200" y="1270050"/>
            <a:ext cx="3809600" cy="270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67199" y="2633847"/>
            <a:ext cx="7784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29266D"/>
                </a:solidFill>
                <a:effectLst>
                  <a:outerShdw blurRad="50800" dist="50800" dir="5400000" algn="ctr" rotWithShape="0">
                    <a:srgbClr val="29266D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ш</a:t>
            </a:r>
            <a:r>
              <a:rPr lang="ru-RU" sz="1050" dirty="0" smtClean="0">
                <a:solidFill>
                  <a:srgbClr val="29266D"/>
                </a:solidFill>
                <a:effectLst>
                  <a:outerShdw blurRad="50800" dist="50800" dir="5400000" algn="ctr" rotWithShape="0">
                    <a:srgbClr val="29266D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кольная форма</a:t>
            </a:r>
            <a:endParaRPr lang="ru-RU" sz="1050" dirty="0">
              <a:solidFill>
                <a:srgbClr val="29266D"/>
              </a:solidFill>
              <a:effectLst>
                <a:outerShdw blurRad="50800" dist="50800" dir="5400000" algn="ctr" rotWithShape="0">
                  <a:srgbClr val="29266D">
                    <a:alpha val="17000"/>
                  </a:srgbClr>
                </a:outerShdw>
              </a:effectLst>
              <a:latin typeface="Fira Sans Extra Condensed Medium" panose="020B060402020202020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27815" y="1991270"/>
            <a:ext cx="807063" cy="415498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29266D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29266D"/>
                </a:solidFill>
                <a:effectLst>
                  <a:outerShdw blurRad="50800" dist="50800" dir="5400000" algn="ctr" rotWithShape="0">
                    <a:srgbClr val="29266D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ш</a:t>
            </a:r>
            <a:r>
              <a:rPr lang="ru-RU" sz="1050" dirty="0" smtClean="0">
                <a:solidFill>
                  <a:srgbClr val="29266D"/>
                </a:solidFill>
                <a:effectLst>
                  <a:outerShdw blurRad="50800" dist="50800" dir="5400000" algn="ctr" rotWithShape="0">
                    <a:srgbClr val="29266D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кольная обувь</a:t>
            </a:r>
            <a:endParaRPr lang="ru-RU" sz="1050" dirty="0">
              <a:solidFill>
                <a:srgbClr val="29266D"/>
              </a:solidFill>
              <a:effectLst>
                <a:outerShdw blurRad="50800" dist="50800" dir="5400000" algn="ctr" rotWithShape="0">
                  <a:srgbClr val="29266D">
                    <a:alpha val="17000"/>
                  </a:srgbClr>
                </a:outerShdw>
              </a:effectLst>
              <a:latin typeface="Fira Sans Extra Condensed Medium" panose="020B060402020202020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91610" y="1613462"/>
            <a:ext cx="8682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29266D"/>
                </a:solidFill>
                <a:effectLst>
                  <a:outerShdw blurRad="50800" dist="50800" dir="5400000" algn="ctr" rotWithShape="0">
                    <a:srgbClr val="29266D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канцтовары</a:t>
            </a:r>
            <a:endParaRPr lang="ru-RU" sz="1050" dirty="0">
              <a:solidFill>
                <a:srgbClr val="29266D"/>
              </a:solidFill>
              <a:effectLst>
                <a:outerShdw blurRad="50800" dist="50800" dir="5400000" algn="ctr" rotWithShape="0">
                  <a:srgbClr val="29266D">
                    <a:alpha val="17000"/>
                  </a:srgbClr>
                </a:outerShdw>
              </a:effectLst>
              <a:latin typeface="Fira Sans Extra Condensed Medium" panose="020B060402020202020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08334" y="1532671"/>
            <a:ext cx="806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29266D"/>
                </a:solidFill>
                <a:effectLst>
                  <a:outerShdw blurRad="50800" dist="50800" dir="5400000" algn="ctr" rotWithShape="0">
                    <a:srgbClr val="29266D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ш</a:t>
            </a:r>
            <a:r>
              <a:rPr lang="ru-RU" sz="1050" dirty="0" smtClean="0">
                <a:solidFill>
                  <a:srgbClr val="29266D"/>
                </a:solidFill>
                <a:effectLst>
                  <a:outerShdw blurRad="50800" dist="50800" dir="5400000" algn="ctr" rotWithShape="0">
                    <a:srgbClr val="29266D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кольные рюкзаки</a:t>
            </a:r>
            <a:endParaRPr lang="ru-RU" sz="1050" dirty="0">
              <a:solidFill>
                <a:srgbClr val="29266D"/>
              </a:solidFill>
              <a:effectLst>
                <a:outerShdw blurRad="50800" dist="50800" dir="5400000" algn="ctr" rotWithShape="0">
                  <a:srgbClr val="29266D">
                    <a:alpha val="17000"/>
                  </a:srgbClr>
                </a:outerShdw>
              </a:effectLst>
              <a:latin typeface="Fira Sans Extra Condensed Medium" panose="020B060402020202020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83536" y="1977415"/>
            <a:ext cx="8296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29266D"/>
                </a:solidFill>
                <a:effectLst>
                  <a:outerShdw blurRad="50800" dist="50800" dir="5400000" algn="ctr" rotWithShape="0">
                    <a:srgbClr val="29266D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спортивная форма</a:t>
            </a:r>
            <a:endParaRPr lang="ru-RU" sz="1050" dirty="0">
              <a:solidFill>
                <a:srgbClr val="29266D"/>
              </a:solidFill>
              <a:effectLst>
                <a:outerShdw blurRad="50800" dist="50800" dir="5400000" algn="ctr" rotWithShape="0">
                  <a:srgbClr val="29266D">
                    <a:alpha val="17000"/>
                  </a:srgbClr>
                </a:outerShdw>
              </a:effectLst>
              <a:latin typeface="Fira Sans Extra Condensed Medium" panose="020B060402020202020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47179" y="2633847"/>
            <a:ext cx="8807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29266D"/>
                </a:solidFill>
                <a:effectLst>
                  <a:outerShdw blurRad="50800" dist="50800" dir="5400000" algn="ctr" rotWithShape="0">
                    <a:srgbClr val="29266D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с</a:t>
            </a:r>
            <a:r>
              <a:rPr lang="ru-RU" sz="1050" dirty="0" smtClean="0">
                <a:solidFill>
                  <a:srgbClr val="29266D"/>
                </a:solidFill>
                <a:effectLst>
                  <a:outerShdw blurRad="50800" dist="50800" dir="5400000" algn="ctr" rotWithShape="0">
                    <a:srgbClr val="29266D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портивная обувь</a:t>
            </a:r>
            <a:endParaRPr lang="ru-RU" sz="1050" dirty="0">
              <a:solidFill>
                <a:srgbClr val="29266D"/>
              </a:solidFill>
              <a:effectLst>
                <a:outerShdw blurRad="50800" dist="50800" dir="5400000" algn="ctr" rotWithShape="0">
                  <a:srgbClr val="29266D">
                    <a:alpha val="17000"/>
                  </a:srgbClr>
                </a:outerShdw>
              </a:effectLst>
              <a:latin typeface="Fira Sans Extra Condensed Medium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5397" y="4034808"/>
            <a:ext cx="3333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29266D"/>
                </a:solidFill>
                <a:effectLst>
                  <a:outerShdw blurRad="50800" dist="50800" dir="5400000" sx="101000" sy="101000" algn="ctr" rotWithShape="0">
                    <a:srgbClr val="7030A0">
                      <a:alpha val="17000"/>
                    </a:srgbClr>
                  </a:outerShdw>
                </a:effectLst>
                <a:latin typeface="Fira Sans Extra Condensed Medium" panose="020B0604020202020204" charset="0"/>
              </a:rPr>
              <a:t>ИТОГО</a:t>
            </a:r>
            <a:r>
              <a:rPr lang="ru-RU" sz="3200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: </a:t>
            </a:r>
            <a:r>
              <a:rPr lang="ru-RU" sz="3200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214 469</a:t>
            </a:r>
            <a:r>
              <a:rPr lang="ru-RU" sz="3200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 </a:t>
            </a:r>
            <a:r>
              <a:rPr lang="ru-RU" sz="3200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руб.</a:t>
            </a:r>
            <a:endParaRPr lang="ru-RU" sz="3200" dirty="0">
              <a:solidFill>
                <a:srgbClr val="29266D"/>
              </a:solidFill>
              <a:latin typeface="Fira Sans Extra Condensed Medium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1518" y="2687707"/>
            <a:ext cx="104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81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 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000 руб.</a:t>
            </a:r>
            <a:endParaRPr lang="ru-RU" dirty="0">
              <a:solidFill>
                <a:srgbClr val="29266D"/>
              </a:solidFill>
              <a:latin typeface="Fira Sans Extra Condensed Medium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1468" y="2045130"/>
            <a:ext cx="1020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27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 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000 руб.</a:t>
            </a:r>
            <a:endParaRPr lang="ru-RU" dirty="0">
              <a:solidFill>
                <a:srgbClr val="29266D"/>
              </a:solidFill>
              <a:latin typeface="Fira Sans Extra Condensed Medium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807" y="1477058"/>
            <a:ext cx="112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27 969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 </a:t>
            </a:r>
            <a:r>
              <a:rPr lang="ru-RU" dirty="0">
                <a:solidFill>
                  <a:srgbClr val="29266D"/>
                </a:solidFill>
                <a:latin typeface="Fira Sans Extra Condensed Medium" panose="020B0604020202020204" charset="0"/>
              </a:rPr>
              <a:t>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3316" y="1501127"/>
            <a:ext cx="1068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42 500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 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руб.</a:t>
            </a:r>
            <a:endParaRPr lang="ru-RU" dirty="0">
              <a:solidFill>
                <a:srgbClr val="29266D"/>
              </a:solidFill>
              <a:latin typeface="Fira Sans Extra Condensed Medium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2437" y="2045129"/>
            <a:ext cx="1083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27 0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00 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руб.</a:t>
            </a:r>
            <a:endParaRPr lang="ru-RU" dirty="0">
              <a:solidFill>
                <a:srgbClr val="29266D"/>
              </a:solidFill>
              <a:latin typeface="Fira Sans Extra Condensed Medium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3860" y="2687706"/>
            <a:ext cx="1205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9 0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00 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</a:rPr>
              <a:t>руб.</a:t>
            </a:r>
            <a:endParaRPr lang="ru-RU" dirty="0">
              <a:solidFill>
                <a:srgbClr val="29266D"/>
              </a:solidFill>
              <a:latin typeface="Fira Sans Extra Condensed Medium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6930" y="-294898"/>
            <a:ext cx="5145046" cy="29064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28307" y="2307194"/>
            <a:ext cx="42268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От всего сердца обра</a:t>
            </a:r>
            <a:r>
              <a:rPr lang="ru-RU" b="1" dirty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щ</a:t>
            </a:r>
            <a:r>
              <a:rPr lang="ru-RU" dirty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аемся к Вам с просьбой помочь в подготовке детей к школе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! </a:t>
            </a:r>
            <a:r>
              <a:rPr lang="ru-RU" dirty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Ведь да</a:t>
            </a:r>
            <a:r>
              <a:rPr lang="ru-RU" b="1" dirty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ж</a:t>
            </a:r>
            <a:r>
              <a:rPr lang="ru-RU" dirty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е самая малая помо</a:t>
            </a:r>
            <a:r>
              <a:rPr lang="ru-RU" b="1" dirty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щ</a:t>
            </a:r>
            <a:r>
              <a:rPr lang="ru-RU" dirty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ь от Вас мо</a:t>
            </a:r>
            <a:r>
              <a:rPr lang="ru-RU" b="1" dirty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ж</a:t>
            </a:r>
            <a:r>
              <a:rPr lang="ru-RU" dirty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ет оказаться большим счастьем для 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те</a:t>
            </a:r>
            <a:r>
              <a:rPr lang="en-US" dirty="0" smtClean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x</a:t>
            </a:r>
            <a:r>
              <a:rPr lang="ru-RU" dirty="0" smtClean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29266D"/>
                </a:solidFill>
                <a:latin typeface="Fira Sans Extra Condensed Medium" panose="020B0604020202020204" charset="0"/>
                <a:cs typeface="Times New Roman" panose="02020603050405020304" pitchFamily="18" charset="0"/>
              </a:rPr>
              <a:t>кому Вы ее предоставите.</a:t>
            </a:r>
          </a:p>
          <a:p>
            <a:pPr lvl="0"/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61" y="1337697"/>
            <a:ext cx="20104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реквизиты:</a:t>
            </a:r>
          </a:p>
          <a:p>
            <a:r>
              <a:rPr lang="ru-RU" dirty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"Центр помощи "РАЗУМНАЯ ДОБРОТА" </a:t>
            </a:r>
            <a:endParaRPr lang="ru-RU" dirty="0" smtClean="0">
              <a:solidFill>
                <a:srgbClr val="2926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r>
              <a:rPr lang="ru-RU" dirty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5022060080 </a:t>
            </a:r>
            <a:endParaRPr lang="ru-RU" dirty="0" smtClean="0">
              <a:solidFill>
                <a:srgbClr val="2926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КПП</a:t>
            </a:r>
            <a:r>
              <a:rPr lang="ru-RU" dirty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502201001 </a:t>
            </a:r>
            <a:endParaRPr lang="ru-RU" dirty="0" smtClean="0">
              <a:solidFill>
                <a:srgbClr val="2926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ОГРН</a:t>
            </a:r>
            <a:r>
              <a:rPr lang="ru-RU" dirty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1205000028199 </a:t>
            </a:r>
            <a:r>
              <a:rPr lang="ru-RU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</a:t>
            </a:r>
            <a:r>
              <a:rPr lang="ru-RU" dirty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счет: 40703810740000006548 Банк: ПАО СБЕРБАНК БИК: 044525225 </a:t>
            </a:r>
            <a:endParaRPr lang="ru-RU" dirty="0" smtClean="0">
              <a:solidFill>
                <a:srgbClr val="2926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</a:t>
            </a:r>
            <a:r>
              <a:rPr lang="ru-RU" dirty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счет: 30101810400000000225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45806" y="1876305"/>
            <a:ext cx="2246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</a:p>
          <a:p>
            <a:r>
              <a:rPr lang="ru-RU" dirty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140405, Московская </a:t>
            </a:r>
            <a:r>
              <a:rPr lang="ru-RU" dirty="0" err="1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ru-RU" dirty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Коломна г, Астахова </a:t>
            </a:r>
            <a:r>
              <a:rPr lang="ru-RU" dirty="0" err="1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dirty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дом 14, кабинет 1 Телефон: </a:t>
            </a:r>
            <a:r>
              <a:rPr lang="ru-RU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8-496-625-10-70</a:t>
            </a:r>
          </a:p>
          <a:p>
            <a:r>
              <a:rPr lang="ru-RU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8-925-771-21-42</a:t>
            </a:r>
          </a:p>
          <a:p>
            <a:r>
              <a:rPr lang="en-US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2926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razumnaya.dobrota@mail.ru</a:t>
            </a:r>
            <a:endParaRPr lang="ru-RU" dirty="0">
              <a:solidFill>
                <a:srgbClr val="2926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579</Words>
  <Application>Microsoft Office PowerPoint</Application>
  <PresentationFormat>Экран (16:9)</PresentationFormat>
  <Paragraphs>118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Zilla Slab Light</vt:lpstr>
      <vt:lpstr>Roboto Slab Regular</vt:lpstr>
      <vt:lpstr>Times New Roman</vt:lpstr>
      <vt:lpstr>Fira Sans Extra Condensed Medium</vt:lpstr>
      <vt:lpstr>Englebert</vt:lpstr>
      <vt:lpstr>Oswald Regular</vt:lpstr>
      <vt:lpstr>Calibri</vt:lpstr>
      <vt:lpstr>Back to School Social Media by Slidesgo</vt:lpstr>
      <vt:lpstr>ГОТОВИМСЯ К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ГОТОВИМСЯ К ШКОЛЕ</dc:title>
  <cp:lastModifiedBy>burka1977@mail.ru</cp:lastModifiedBy>
  <cp:revision>49</cp:revision>
  <dcterms:modified xsi:type="dcterms:W3CDTF">2020-07-22T13:10:28Z</dcterms:modified>
</cp:coreProperties>
</file>